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5" r:id="rId5"/>
    <p:sldId id="2147475975" r:id="rId6"/>
    <p:sldId id="2147377474" r:id="rId7"/>
    <p:sldId id="2147377500" r:id="rId8"/>
    <p:sldId id="2147475974" r:id="rId9"/>
  </p:sldIdLst>
  <p:sldSz cx="12192000" cy="6858000"/>
  <p:notesSz cx="6742113" cy="9875838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08F"/>
    <a:srgbClr val="364B66"/>
    <a:srgbClr val="12253E"/>
    <a:srgbClr val="D9E4F3"/>
    <a:srgbClr val="AA0F19"/>
    <a:srgbClr val="FFFFCC"/>
    <a:srgbClr val="98A9BF"/>
    <a:srgbClr val="DEE8F5"/>
    <a:srgbClr val="FFFFFF"/>
    <a:srgbClr val="82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183F1-88FC-4FAC-9714-A7A5E444D2E2}" v="1" dt="2024-09-17T07:32:07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>
      <p:cViewPr>
        <p:scale>
          <a:sx n="91" d="100"/>
          <a:sy n="91" d="100"/>
        </p:scale>
        <p:origin x="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Helbig" userId="b376fa12-b7fe-4fc7-94f9-9a0d86cb5da2" providerId="ADAL" clId="{067183F1-88FC-4FAC-9714-A7A5E444D2E2}"/>
    <pc:docChg chg="custSel modSld modMainMaster">
      <pc:chgData name="Kay Helbig" userId="b376fa12-b7fe-4fc7-94f9-9a0d86cb5da2" providerId="ADAL" clId="{067183F1-88FC-4FAC-9714-A7A5E444D2E2}" dt="2024-09-17T07:32:07.842" v="50" actId="20577"/>
      <pc:docMkLst>
        <pc:docMk/>
      </pc:docMkLst>
      <pc:sldChg chg="modSp mod">
        <pc:chgData name="Kay Helbig" userId="b376fa12-b7fe-4fc7-94f9-9a0d86cb5da2" providerId="ADAL" clId="{067183F1-88FC-4FAC-9714-A7A5E444D2E2}" dt="2024-09-17T07:13:11.701" v="31" actId="20577"/>
        <pc:sldMkLst>
          <pc:docMk/>
          <pc:sldMk cId="797213526" sldId="305"/>
        </pc:sldMkLst>
        <pc:spChg chg="mod">
          <ac:chgData name="Kay Helbig" userId="b376fa12-b7fe-4fc7-94f9-9a0d86cb5da2" providerId="ADAL" clId="{067183F1-88FC-4FAC-9714-A7A5E444D2E2}" dt="2024-09-17T07:12:59.588" v="10" actId="255"/>
          <ac:spMkLst>
            <pc:docMk/>
            <pc:sldMk cId="797213526" sldId="305"/>
            <ac:spMk id="8" creationId="{3F84A29C-7B19-4992-B6E8-330786E913A8}"/>
          </ac:spMkLst>
        </pc:spChg>
        <pc:spChg chg="mod">
          <ac:chgData name="Kay Helbig" userId="b376fa12-b7fe-4fc7-94f9-9a0d86cb5da2" providerId="ADAL" clId="{067183F1-88FC-4FAC-9714-A7A5E444D2E2}" dt="2024-09-17T07:13:11.701" v="31" actId="20577"/>
          <ac:spMkLst>
            <pc:docMk/>
            <pc:sldMk cId="797213526" sldId="305"/>
            <ac:spMk id="9" creationId="{FDEA118C-D784-454D-8808-3211FDFEB243}"/>
          </ac:spMkLst>
        </pc:spChg>
      </pc:sldChg>
      <pc:sldChg chg="modSp mod">
        <pc:chgData name="Kay Helbig" userId="b376fa12-b7fe-4fc7-94f9-9a0d86cb5da2" providerId="ADAL" clId="{067183F1-88FC-4FAC-9714-A7A5E444D2E2}" dt="2024-09-17T07:28:35.812" v="32" actId="20577"/>
        <pc:sldMkLst>
          <pc:docMk/>
          <pc:sldMk cId="1348423117" sldId="2147475974"/>
        </pc:sldMkLst>
        <pc:spChg chg="mod">
          <ac:chgData name="Kay Helbig" userId="b376fa12-b7fe-4fc7-94f9-9a0d86cb5da2" providerId="ADAL" clId="{067183F1-88FC-4FAC-9714-A7A5E444D2E2}" dt="2024-09-17T07:28:35.812" v="32" actId="20577"/>
          <ac:spMkLst>
            <pc:docMk/>
            <pc:sldMk cId="1348423117" sldId="2147475974"/>
            <ac:spMk id="3" creationId="{820EDFCC-7EBB-7319-1836-CF21EEC27023}"/>
          </ac:spMkLst>
        </pc:spChg>
      </pc:sldChg>
      <pc:sldChg chg="modSp mod">
        <pc:chgData name="Kay Helbig" userId="b376fa12-b7fe-4fc7-94f9-9a0d86cb5da2" providerId="ADAL" clId="{067183F1-88FC-4FAC-9714-A7A5E444D2E2}" dt="2024-09-17T07:31:40.503" v="48" actId="6549"/>
        <pc:sldMkLst>
          <pc:docMk/>
          <pc:sldMk cId="1023581680" sldId="2147475975"/>
        </pc:sldMkLst>
        <pc:spChg chg="mod">
          <ac:chgData name="Kay Helbig" userId="b376fa12-b7fe-4fc7-94f9-9a0d86cb5da2" providerId="ADAL" clId="{067183F1-88FC-4FAC-9714-A7A5E444D2E2}" dt="2024-09-17T07:31:40.503" v="48" actId="6549"/>
          <ac:spMkLst>
            <pc:docMk/>
            <pc:sldMk cId="1023581680" sldId="2147475975"/>
            <ac:spMk id="9" creationId="{07CB6C66-80E1-1198-EDC1-B99ABDD38163}"/>
          </ac:spMkLst>
        </pc:spChg>
      </pc:sldChg>
      <pc:sldMasterChg chg="modSp mod">
        <pc:chgData name="Kay Helbig" userId="b376fa12-b7fe-4fc7-94f9-9a0d86cb5da2" providerId="ADAL" clId="{067183F1-88FC-4FAC-9714-A7A5E444D2E2}" dt="2024-09-17T07:32:07.842" v="50" actId="20577"/>
        <pc:sldMasterMkLst>
          <pc:docMk/>
          <pc:sldMasterMk cId="3249429509" sldId="2147483648"/>
        </pc:sldMasterMkLst>
        <pc:spChg chg="mod modVis">
          <ac:chgData name="Kay Helbig" userId="b376fa12-b7fe-4fc7-94f9-9a0d86cb5da2" providerId="ADAL" clId="{067183F1-88FC-4FAC-9714-A7A5E444D2E2}" dt="2024-09-17T07:32:07.842" v="50" actId="20577"/>
          <ac:spMkLst>
            <pc:docMk/>
            <pc:sldMasterMk cId="3249429509" sldId="2147483648"/>
            <ac:spMk id="65" creationId="{91D4EA2F-BB50-7C97-3839-A3D2DA2CB8E2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C2EBFA0-29D9-4470-85A1-6EABB694E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55304" y="251223"/>
            <a:ext cx="4649525" cy="2787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indent="-3506267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5A7C5B-A288-4386-BEF1-DB7E8A62FF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79217" y="251224"/>
            <a:ext cx="1094538" cy="2787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indent="-3506267"/>
            <a:fld id="{43071D54-10B9-4059-8587-44794C19F511}" type="datetimeFigureOut">
              <a:rPr lang="de-DE" smtClean="0"/>
              <a:pPr indent="-3506267"/>
              <a:t>17.09.2024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EC2A39-9998-4104-A4A8-7301AB4295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5304" y="9384416"/>
            <a:ext cx="4649525" cy="2787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indent="-3506267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43ACF-D257-4482-9F12-574B35D5D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79218" y="9381050"/>
            <a:ext cx="1094538" cy="2787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indent="-3506267"/>
            <a:fld id="{40E81271-AAB5-4F43-8484-52D36C8F803F}" type="slidenum">
              <a:rPr lang="de-DE" smtClean="0"/>
              <a:pPr indent="-3506267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85902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2" pos="287" userDrawn="1">
          <p15:clr>
            <a:srgbClr val="F26B43"/>
          </p15:clr>
        </p15:guide>
        <p15:guide id="3" pos="4078" userDrawn="1">
          <p15:clr>
            <a:srgbClr val="F26B43"/>
          </p15:clr>
        </p15:guide>
        <p15:guide id="4" pos="3388" userDrawn="1">
          <p15:clr>
            <a:srgbClr val="F26B43"/>
          </p15:clr>
        </p15:guide>
        <p15:guide id="5" pos="3216" userDrawn="1">
          <p15:clr>
            <a:srgbClr val="F26B43"/>
          </p15:clr>
        </p15:guide>
        <p15:guide id="6" orient="horz" pos="334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55304" y="251223"/>
            <a:ext cx="4693579" cy="278798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algn="l">
              <a:defRPr sz="1200"/>
            </a:lvl1pPr>
            <a:lvl2pPr marL="0">
              <a:defRPr sz="12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200"/>
            </a:lvl5pPr>
            <a:lvl6pPr marL="0">
              <a:defRPr sz="1200"/>
            </a:lvl6pPr>
            <a:lvl7pPr marL="0">
              <a:defRPr sz="1200"/>
            </a:lvl7pPr>
            <a:lvl8pPr marL="0">
              <a:defRPr sz="1200"/>
            </a:lvl8pPr>
            <a:lvl9pPr marL="0">
              <a:defRPr sz="1200"/>
            </a:lvl9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22395" y="251223"/>
            <a:ext cx="1051361" cy="2787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  <a:lvl2pPr marL="0" algn="r">
              <a:defRPr sz="12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200"/>
            </a:lvl5pPr>
            <a:lvl6pPr marL="0">
              <a:defRPr sz="1200"/>
            </a:lvl6pPr>
            <a:lvl7pPr marL="0">
              <a:defRPr sz="1200"/>
            </a:lvl7pPr>
            <a:lvl8pPr marL="0">
              <a:defRPr sz="1200"/>
            </a:lvl8pPr>
            <a:lvl9pPr marL="0">
              <a:defRPr sz="1200"/>
            </a:lvl9pPr>
          </a:lstStyle>
          <a:p>
            <a:fld id="{FBCAA1F3-BC80-4EC4-8B1A-FBAA82B90FAA}" type="datetimeFigureOut">
              <a:rPr lang="de-DE" smtClean="0"/>
              <a:pPr/>
              <a:t>17.09.2024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806450"/>
            <a:ext cx="6113462" cy="3440113"/>
          </a:xfrm>
          <a:prstGeom prst="rect">
            <a:avLst/>
          </a:prstGeom>
          <a:noFill/>
          <a:ln w="12700"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txBody>
          <a:bodyPr vert="horz" lIns="94931" tIns="47466" rIns="94931" bIns="474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55304" y="4521061"/>
            <a:ext cx="6018452" cy="4585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55304" y="9380335"/>
            <a:ext cx="4693579" cy="278798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algn="l">
              <a:defRPr sz="1200"/>
            </a:lvl1pPr>
            <a:lvl2pPr marL="0">
              <a:defRPr sz="12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200"/>
            </a:lvl5pPr>
            <a:lvl6pPr marL="0">
              <a:defRPr sz="1200"/>
            </a:lvl6pPr>
            <a:lvl7pPr marL="0">
              <a:defRPr sz="1200"/>
            </a:lvl7pPr>
            <a:lvl8pPr marL="0">
              <a:defRPr sz="1200"/>
            </a:lvl8pPr>
            <a:lvl9pPr marL="0">
              <a:defRPr sz="1200"/>
            </a:lvl9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422395" y="9380335"/>
            <a:ext cx="1051361" cy="2787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  <a:lvl2pPr>
              <a:defRPr sz="12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200"/>
            </a:lvl5pPr>
          </a:lstStyle>
          <a:p>
            <a:fld id="{A83AC1A3-7B34-4E1E-A244-CD09E37E64A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83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spcAft>
        <a:spcPts val="600"/>
      </a:spcAft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spcAft>
        <a:spcPts val="600"/>
      </a:spcAft>
      <a:buClr>
        <a:schemeClr val="bg2"/>
      </a:buClr>
      <a:buSzPct val="115000"/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spcAft>
        <a:spcPts val="600"/>
      </a:spcAft>
      <a:buClr>
        <a:schemeClr val="bg2"/>
      </a:buClr>
      <a:buSzPct val="115000"/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0" indent="-180000" algn="l" defTabSz="914400" rtl="0" eaLnBrk="1" latinLnBrk="0" hangingPunct="1">
      <a:spcAft>
        <a:spcPts val="600"/>
      </a:spcAft>
      <a:buClr>
        <a:schemeClr val="bg2"/>
      </a:buClr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spcAft>
        <a:spcPts val="600"/>
      </a:spcAft>
      <a:buClr>
        <a:schemeClr val="bg2"/>
      </a:buClr>
      <a:buFont typeface="+mj-lt"/>
      <a:buAutoNum type="alphaLcPeriod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0" algn="l" defTabSz="914400" rtl="0" eaLnBrk="1" latinLnBrk="0" hangingPunct="1">
      <a:lnSpc>
        <a:spcPct val="80000"/>
      </a:lnSpc>
      <a:spcAft>
        <a:spcPts val="1200"/>
      </a:spcAft>
      <a:defRPr sz="1600" b="1" kern="1200">
        <a:solidFill>
          <a:schemeClr val="bg2"/>
        </a:solidFill>
        <a:latin typeface="+mn-lt"/>
        <a:ea typeface="+mn-ea"/>
        <a:cs typeface="+mn-cs"/>
      </a:defRPr>
    </a:lvl6pPr>
    <a:lvl7pPr marL="0" algn="l" defTabSz="914400" rtl="0" eaLnBrk="1" latinLnBrk="0" hangingPunct="1">
      <a:spcAft>
        <a:spcPts val="600"/>
      </a:spcAft>
      <a:defRPr sz="900" kern="1200">
        <a:solidFill>
          <a:schemeClr val="bg1">
            <a:lumMod val="75000"/>
          </a:schemeClr>
        </a:solidFill>
        <a:latin typeface="+mn-lt"/>
        <a:ea typeface="+mn-ea"/>
        <a:cs typeface="+mn-cs"/>
      </a:defRPr>
    </a:lvl7pPr>
    <a:lvl8pPr marL="0" algn="l" defTabSz="914400" rtl="0" eaLnBrk="1" latinLnBrk="0" hangingPunct="1">
      <a:spcAft>
        <a:spcPts val="600"/>
      </a:spcAft>
      <a:defRPr sz="900" kern="1200">
        <a:solidFill>
          <a:schemeClr val="bg1">
            <a:lumMod val="75000"/>
          </a:schemeClr>
        </a:solidFill>
        <a:latin typeface="+mn-lt"/>
        <a:ea typeface="+mn-ea"/>
        <a:cs typeface="+mn-cs"/>
      </a:defRPr>
    </a:lvl8pPr>
    <a:lvl9pPr marL="0" algn="l" defTabSz="914400" rtl="0" eaLnBrk="1" latinLnBrk="0" hangingPunct="1">
      <a:spcAft>
        <a:spcPts val="600"/>
      </a:spcAft>
      <a:defRPr sz="900" kern="1200">
        <a:solidFill>
          <a:schemeClr val="bg1">
            <a:lumMod val="75000"/>
          </a:schemeClr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87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4078" userDrawn="1">
          <p15:clr>
            <a:srgbClr val="F26B43"/>
          </p15:clr>
        </p15:guide>
        <p15:guide id="4" orient="horz" pos="2846" userDrawn="1">
          <p15:clr>
            <a:srgbClr val="F26B43"/>
          </p15:clr>
        </p15:guide>
        <p15:guide id="5" orient="horz" pos="2677" userDrawn="1">
          <p15:clr>
            <a:srgbClr val="F26B43"/>
          </p15:clr>
        </p15:guide>
        <p15:guide id="6" orient="horz" pos="334" userDrawn="1">
          <p15:clr>
            <a:srgbClr val="F26B43"/>
          </p15:clr>
        </p15:guide>
        <p15:guide id="7" orient="horz" pos="508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ckbla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draußen, Baum, Himmel, Gebäude enthält.&#10;&#10;Automatisch generierte Beschreibung">
            <a:extLst>
              <a:ext uri="{FF2B5EF4-FFF2-40B4-BE49-F238E27FC236}">
                <a16:creationId xmlns:a16="http://schemas.microsoft.com/office/drawing/2014/main" id="{3B2235FC-514E-7498-CB57-3E719FB5C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788" y="836613"/>
            <a:ext cx="4367211" cy="602138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D6FFABC-80C7-41F0-9490-3FC1CA1CE8E4}"/>
              </a:ext>
            </a:extLst>
          </p:cNvPr>
          <p:cNvSpPr/>
          <p:nvPr userDrawn="1"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5D8E13E-04AD-47B1-BD5D-EB8D5626711C}"/>
              </a:ext>
            </a:extLst>
          </p:cNvPr>
          <p:cNvSpPr/>
          <p:nvPr userDrawn="1"/>
        </p:nvSpPr>
        <p:spPr bwMode="white">
          <a:xfrm>
            <a:off x="1" y="836613"/>
            <a:ext cx="7824788" cy="6021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912000" y="1412875"/>
            <a:ext cx="6623864" cy="3455075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7671E01-06BE-496C-BCC8-7FFD74C83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12000" y="5155813"/>
            <a:ext cx="6623863" cy="865187"/>
          </a:xfrm>
        </p:spPr>
        <p:txBody>
          <a:bodyPr lIns="0" tIns="0" rIns="0" bIns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>
              <a:lnSpc>
                <a:spcPct val="900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z="1600">
                <a:latin typeface="Bierstadt" panose="020B0004020202020204" pitchFamily="34" charset="0"/>
              </a:rPr>
              <a:t>Dokumentenart, Ort und Datum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F0DD77-6711-4FCB-A5C0-C25CE5FF5B8F}"/>
              </a:ext>
            </a:extLst>
          </p:cNvPr>
          <p:cNvGrpSpPr/>
          <p:nvPr userDrawn="1"/>
        </p:nvGrpSpPr>
        <p:grpSpPr>
          <a:xfrm>
            <a:off x="911225" y="333000"/>
            <a:ext cx="1628775" cy="276225"/>
            <a:chOff x="5281612" y="3290887"/>
            <a:chExt cx="1628775" cy="276225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584140F-A07A-45CD-8E65-3EB23D098F8A}"/>
                </a:ext>
              </a:extLst>
            </p:cNvPr>
            <p:cNvSpPr/>
            <p:nvPr/>
          </p:nvSpPr>
          <p:spPr>
            <a:xfrm>
              <a:off x="5281612" y="3290887"/>
              <a:ext cx="1628775" cy="266700"/>
            </a:xfrm>
            <a:custGeom>
              <a:avLst/>
              <a:gdLst>
                <a:gd name="connsiteX0" fmla="*/ 0 w 1628775"/>
                <a:gd name="connsiteY0" fmla="*/ 0 h 266700"/>
                <a:gd name="connsiteX1" fmla="*/ 1628775 w 1628775"/>
                <a:gd name="connsiteY1" fmla="*/ 0 h 266700"/>
                <a:gd name="connsiteX2" fmla="*/ 1628775 w 1628775"/>
                <a:gd name="connsiteY2" fmla="*/ 266700 h 266700"/>
                <a:gd name="connsiteX3" fmla="*/ 0 w 1628775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266700">
                  <a:moveTo>
                    <a:pt x="0" y="0"/>
                  </a:moveTo>
                  <a:lnTo>
                    <a:pt x="1628775" y="0"/>
                  </a:lnTo>
                  <a:lnTo>
                    <a:pt x="1628775" y="266700"/>
                  </a:lnTo>
                  <a:lnTo>
                    <a:pt x="0" y="2667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7041BC2-0D0C-4DF6-AD46-AC0FE8C53882}"/>
                </a:ext>
              </a:extLst>
            </p:cNvPr>
            <p:cNvSpPr/>
            <p:nvPr/>
          </p:nvSpPr>
          <p:spPr>
            <a:xfrm>
              <a:off x="5281612" y="3303269"/>
              <a:ext cx="105727" cy="140970"/>
            </a:xfrm>
            <a:custGeom>
              <a:avLst/>
              <a:gdLst>
                <a:gd name="connsiteX0" fmla="*/ 99060 w 105727"/>
                <a:gd name="connsiteY0" fmla="*/ 140970 h 140970"/>
                <a:gd name="connsiteX1" fmla="*/ 0 w 105727"/>
                <a:gd name="connsiteY1" fmla="*/ 140970 h 140970"/>
                <a:gd name="connsiteX2" fmla="*/ 4763 w 105727"/>
                <a:gd name="connsiteY2" fmla="*/ 119063 h 140970"/>
                <a:gd name="connsiteX3" fmla="*/ 4763 w 105727"/>
                <a:gd name="connsiteY3" fmla="*/ 21908 h 140970"/>
                <a:gd name="connsiteX4" fmla="*/ 0 w 105727"/>
                <a:gd name="connsiteY4" fmla="*/ 0 h 140970"/>
                <a:gd name="connsiteX5" fmla="*/ 95250 w 105727"/>
                <a:gd name="connsiteY5" fmla="*/ 0 h 140970"/>
                <a:gd name="connsiteX6" fmla="*/ 101918 w 105727"/>
                <a:gd name="connsiteY6" fmla="*/ 13335 h 140970"/>
                <a:gd name="connsiteX7" fmla="*/ 74295 w 105727"/>
                <a:gd name="connsiteY7" fmla="*/ 7620 h 140970"/>
                <a:gd name="connsiteX8" fmla="*/ 30480 w 105727"/>
                <a:gd name="connsiteY8" fmla="*/ 7620 h 140970"/>
                <a:gd name="connsiteX9" fmla="*/ 30480 w 105727"/>
                <a:gd name="connsiteY9" fmla="*/ 64770 h 140970"/>
                <a:gd name="connsiteX10" fmla="*/ 91440 w 105727"/>
                <a:gd name="connsiteY10" fmla="*/ 64770 h 140970"/>
                <a:gd name="connsiteX11" fmla="*/ 87630 w 105727"/>
                <a:gd name="connsiteY11" fmla="*/ 72390 h 140970"/>
                <a:gd name="connsiteX12" fmla="*/ 30480 w 105727"/>
                <a:gd name="connsiteY12" fmla="*/ 72390 h 140970"/>
                <a:gd name="connsiteX13" fmla="*/ 30480 w 105727"/>
                <a:gd name="connsiteY13" fmla="*/ 133350 h 140970"/>
                <a:gd name="connsiteX14" fmla="*/ 78105 w 105727"/>
                <a:gd name="connsiteY14" fmla="*/ 133350 h 140970"/>
                <a:gd name="connsiteX15" fmla="*/ 105728 w 105727"/>
                <a:gd name="connsiteY15" fmla="*/ 128588 h 140970"/>
                <a:gd name="connsiteX16" fmla="*/ 99060 w 105727"/>
                <a:gd name="connsiteY16" fmla="*/ 140970 h 140970"/>
                <a:gd name="connsiteX17" fmla="*/ 99060 w 105727"/>
                <a:gd name="connsiteY17" fmla="*/ 14097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727" h="140970">
                  <a:moveTo>
                    <a:pt x="99060" y="140970"/>
                  </a:moveTo>
                  <a:lnTo>
                    <a:pt x="0" y="140970"/>
                  </a:lnTo>
                  <a:cubicBezTo>
                    <a:pt x="4763" y="132398"/>
                    <a:pt x="4763" y="129540"/>
                    <a:pt x="4763" y="119063"/>
                  </a:cubicBezTo>
                  <a:lnTo>
                    <a:pt x="4763" y="21908"/>
                  </a:lnTo>
                  <a:cubicBezTo>
                    <a:pt x="4763" y="15240"/>
                    <a:pt x="4763" y="9525"/>
                    <a:pt x="0" y="0"/>
                  </a:cubicBezTo>
                  <a:lnTo>
                    <a:pt x="95250" y="0"/>
                  </a:lnTo>
                  <a:lnTo>
                    <a:pt x="101918" y="13335"/>
                  </a:lnTo>
                  <a:cubicBezTo>
                    <a:pt x="83820" y="7620"/>
                    <a:pt x="80963" y="7620"/>
                    <a:pt x="74295" y="7620"/>
                  </a:cubicBezTo>
                  <a:lnTo>
                    <a:pt x="30480" y="7620"/>
                  </a:lnTo>
                  <a:lnTo>
                    <a:pt x="30480" y="64770"/>
                  </a:lnTo>
                  <a:lnTo>
                    <a:pt x="91440" y="64770"/>
                  </a:lnTo>
                  <a:lnTo>
                    <a:pt x="87630" y="72390"/>
                  </a:lnTo>
                  <a:lnTo>
                    <a:pt x="30480" y="72390"/>
                  </a:lnTo>
                  <a:lnTo>
                    <a:pt x="30480" y="133350"/>
                  </a:lnTo>
                  <a:lnTo>
                    <a:pt x="78105" y="133350"/>
                  </a:lnTo>
                  <a:cubicBezTo>
                    <a:pt x="84773" y="133350"/>
                    <a:pt x="87630" y="133350"/>
                    <a:pt x="105728" y="128588"/>
                  </a:cubicBezTo>
                  <a:lnTo>
                    <a:pt x="99060" y="140970"/>
                  </a:lnTo>
                  <a:lnTo>
                    <a:pt x="99060" y="140970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733ABFD-556C-4A06-B4DE-2E13AE1E8F93}"/>
                </a:ext>
              </a:extLst>
            </p:cNvPr>
            <p:cNvSpPr/>
            <p:nvPr/>
          </p:nvSpPr>
          <p:spPr>
            <a:xfrm>
              <a:off x="5435917" y="3302317"/>
              <a:ext cx="149542" cy="145732"/>
            </a:xfrm>
            <a:custGeom>
              <a:avLst/>
              <a:gdLst>
                <a:gd name="connsiteX0" fmla="*/ 147638 w 149542"/>
                <a:gd name="connsiteY0" fmla="*/ 14288 h 145732"/>
                <a:gd name="connsiteX1" fmla="*/ 147638 w 149542"/>
                <a:gd name="connsiteY1" fmla="*/ 87630 h 145732"/>
                <a:gd name="connsiteX2" fmla="*/ 78105 w 149542"/>
                <a:gd name="connsiteY2" fmla="*/ 145733 h 145732"/>
                <a:gd name="connsiteX3" fmla="*/ 4763 w 149542"/>
                <a:gd name="connsiteY3" fmla="*/ 87630 h 145732"/>
                <a:gd name="connsiteX4" fmla="*/ 4763 w 149542"/>
                <a:gd name="connsiteY4" fmla="*/ 22860 h 145732"/>
                <a:gd name="connsiteX5" fmla="*/ 0 w 149542"/>
                <a:gd name="connsiteY5" fmla="*/ 952 h 145732"/>
                <a:gd name="connsiteX6" fmla="*/ 35242 w 149542"/>
                <a:gd name="connsiteY6" fmla="*/ 952 h 145732"/>
                <a:gd name="connsiteX7" fmla="*/ 30480 w 149542"/>
                <a:gd name="connsiteY7" fmla="*/ 22860 h 145732"/>
                <a:gd name="connsiteX8" fmla="*/ 30480 w 149542"/>
                <a:gd name="connsiteY8" fmla="*/ 87630 h 145732"/>
                <a:gd name="connsiteX9" fmla="*/ 83820 w 149542"/>
                <a:gd name="connsiteY9" fmla="*/ 134303 h 145732"/>
                <a:gd name="connsiteX10" fmla="*/ 137160 w 149542"/>
                <a:gd name="connsiteY10" fmla="*/ 87630 h 145732"/>
                <a:gd name="connsiteX11" fmla="*/ 137160 w 149542"/>
                <a:gd name="connsiteY11" fmla="*/ 14288 h 145732"/>
                <a:gd name="connsiteX12" fmla="*/ 135255 w 149542"/>
                <a:gd name="connsiteY12" fmla="*/ 0 h 145732"/>
                <a:gd name="connsiteX13" fmla="*/ 149542 w 149542"/>
                <a:gd name="connsiteY13" fmla="*/ 0 h 145732"/>
                <a:gd name="connsiteX14" fmla="*/ 147638 w 149542"/>
                <a:gd name="connsiteY14" fmla="*/ 14288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42" h="145732">
                  <a:moveTo>
                    <a:pt x="147638" y="14288"/>
                  </a:moveTo>
                  <a:lnTo>
                    <a:pt x="147638" y="87630"/>
                  </a:lnTo>
                  <a:cubicBezTo>
                    <a:pt x="147638" y="127635"/>
                    <a:pt x="118110" y="145733"/>
                    <a:pt x="78105" y="145733"/>
                  </a:cubicBezTo>
                  <a:cubicBezTo>
                    <a:pt x="40005" y="145733"/>
                    <a:pt x="4763" y="132398"/>
                    <a:pt x="4763" y="87630"/>
                  </a:cubicBezTo>
                  <a:lnTo>
                    <a:pt x="4763" y="22860"/>
                  </a:lnTo>
                  <a:cubicBezTo>
                    <a:pt x="4763" y="16193"/>
                    <a:pt x="4763" y="10477"/>
                    <a:pt x="0" y="952"/>
                  </a:cubicBezTo>
                  <a:lnTo>
                    <a:pt x="35242" y="952"/>
                  </a:lnTo>
                  <a:cubicBezTo>
                    <a:pt x="30480" y="10477"/>
                    <a:pt x="30480" y="14288"/>
                    <a:pt x="30480" y="22860"/>
                  </a:cubicBezTo>
                  <a:lnTo>
                    <a:pt x="30480" y="87630"/>
                  </a:lnTo>
                  <a:cubicBezTo>
                    <a:pt x="30480" y="124778"/>
                    <a:pt x="55245" y="134303"/>
                    <a:pt x="83820" y="134303"/>
                  </a:cubicBezTo>
                  <a:cubicBezTo>
                    <a:pt x="116205" y="134303"/>
                    <a:pt x="137160" y="120015"/>
                    <a:pt x="137160" y="87630"/>
                  </a:cubicBezTo>
                  <a:lnTo>
                    <a:pt x="137160" y="14288"/>
                  </a:lnTo>
                  <a:cubicBezTo>
                    <a:pt x="137160" y="7620"/>
                    <a:pt x="135255" y="1905"/>
                    <a:pt x="135255" y="0"/>
                  </a:cubicBezTo>
                  <a:lnTo>
                    <a:pt x="149542" y="0"/>
                  </a:lnTo>
                  <a:cubicBezTo>
                    <a:pt x="148590" y="2857"/>
                    <a:pt x="147638" y="7620"/>
                    <a:pt x="147638" y="1428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F99501E7-85D0-4402-A244-A76A6845EA06}"/>
                </a:ext>
              </a:extLst>
            </p:cNvPr>
            <p:cNvSpPr/>
            <p:nvPr/>
          </p:nvSpPr>
          <p:spPr>
            <a:xfrm>
              <a:off x="6587489" y="3302317"/>
              <a:ext cx="149542" cy="145732"/>
            </a:xfrm>
            <a:custGeom>
              <a:avLst/>
              <a:gdLst>
                <a:gd name="connsiteX0" fmla="*/ 147638 w 149542"/>
                <a:gd name="connsiteY0" fmla="*/ 14288 h 145732"/>
                <a:gd name="connsiteX1" fmla="*/ 147638 w 149542"/>
                <a:gd name="connsiteY1" fmla="*/ 87630 h 145732"/>
                <a:gd name="connsiteX2" fmla="*/ 78105 w 149542"/>
                <a:gd name="connsiteY2" fmla="*/ 145733 h 145732"/>
                <a:gd name="connsiteX3" fmla="*/ 4763 w 149542"/>
                <a:gd name="connsiteY3" fmla="*/ 87630 h 145732"/>
                <a:gd name="connsiteX4" fmla="*/ 4763 w 149542"/>
                <a:gd name="connsiteY4" fmla="*/ 22860 h 145732"/>
                <a:gd name="connsiteX5" fmla="*/ 0 w 149542"/>
                <a:gd name="connsiteY5" fmla="*/ 952 h 145732"/>
                <a:gd name="connsiteX6" fmla="*/ 35242 w 149542"/>
                <a:gd name="connsiteY6" fmla="*/ 952 h 145732"/>
                <a:gd name="connsiteX7" fmla="*/ 30480 w 149542"/>
                <a:gd name="connsiteY7" fmla="*/ 22860 h 145732"/>
                <a:gd name="connsiteX8" fmla="*/ 30480 w 149542"/>
                <a:gd name="connsiteY8" fmla="*/ 87630 h 145732"/>
                <a:gd name="connsiteX9" fmla="*/ 83820 w 149542"/>
                <a:gd name="connsiteY9" fmla="*/ 134303 h 145732"/>
                <a:gd name="connsiteX10" fmla="*/ 137160 w 149542"/>
                <a:gd name="connsiteY10" fmla="*/ 87630 h 145732"/>
                <a:gd name="connsiteX11" fmla="*/ 137160 w 149542"/>
                <a:gd name="connsiteY11" fmla="*/ 14288 h 145732"/>
                <a:gd name="connsiteX12" fmla="*/ 135255 w 149542"/>
                <a:gd name="connsiteY12" fmla="*/ 0 h 145732"/>
                <a:gd name="connsiteX13" fmla="*/ 149542 w 149542"/>
                <a:gd name="connsiteY13" fmla="*/ 0 h 145732"/>
                <a:gd name="connsiteX14" fmla="*/ 147638 w 149542"/>
                <a:gd name="connsiteY14" fmla="*/ 14288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42" h="145732">
                  <a:moveTo>
                    <a:pt x="147638" y="14288"/>
                  </a:moveTo>
                  <a:lnTo>
                    <a:pt x="147638" y="87630"/>
                  </a:lnTo>
                  <a:cubicBezTo>
                    <a:pt x="147638" y="127635"/>
                    <a:pt x="118110" y="145733"/>
                    <a:pt x="78105" y="145733"/>
                  </a:cubicBezTo>
                  <a:cubicBezTo>
                    <a:pt x="40005" y="145733"/>
                    <a:pt x="4763" y="132398"/>
                    <a:pt x="4763" y="87630"/>
                  </a:cubicBezTo>
                  <a:lnTo>
                    <a:pt x="4763" y="22860"/>
                  </a:lnTo>
                  <a:cubicBezTo>
                    <a:pt x="4763" y="16193"/>
                    <a:pt x="4763" y="10477"/>
                    <a:pt x="0" y="952"/>
                  </a:cubicBezTo>
                  <a:lnTo>
                    <a:pt x="35242" y="952"/>
                  </a:lnTo>
                  <a:cubicBezTo>
                    <a:pt x="30480" y="10477"/>
                    <a:pt x="30480" y="14288"/>
                    <a:pt x="30480" y="22860"/>
                  </a:cubicBezTo>
                  <a:lnTo>
                    <a:pt x="30480" y="87630"/>
                  </a:lnTo>
                  <a:cubicBezTo>
                    <a:pt x="30480" y="124778"/>
                    <a:pt x="55245" y="134303"/>
                    <a:pt x="83820" y="134303"/>
                  </a:cubicBezTo>
                  <a:cubicBezTo>
                    <a:pt x="116205" y="134303"/>
                    <a:pt x="137160" y="120015"/>
                    <a:pt x="137160" y="87630"/>
                  </a:cubicBezTo>
                  <a:lnTo>
                    <a:pt x="137160" y="14288"/>
                  </a:lnTo>
                  <a:cubicBezTo>
                    <a:pt x="137160" y="7620"/>
                    <a:pt x="135255" y="1905"/>
                    <a:pt x="135255" y="0"/>
                  </a:cubicBezTo>
                  <a:lnTo>
                    <a:pt x="149542" y="0"/>
                  </a:lnTo>
                  <a:cubicBezTo>
                    <a:pt x="149542" y="2857"/>
                    <a:pt x="147638" y="7620"/>
                    <a:pt x="147638" y="1428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4B66D09-E98A-4FE3-AC48-8750747792B5}"/>
                </a:ext>
              </a:extLst>
            </p:cNvPr>
            <p:cNvSpPr/>
            <p:nvPr/>
          </p:nvSpPr>
          <p:spPr>
            <a:xfrm>
              <a:off x="5640704" y="3302170"/>
              <a:ext cx="140969" cy="142069"/>
            </a:xfrm>
            <a:custGeom>
              <a:avLst/>
              <a:gdLst>
                <a:gd name="connsiteX0" fmla="*/ 30480 w 140969"/>
                <a:gd name="connsiteY0" fmla="*/ 8719 h 142069"/>
                <a:gd name="connsiteX1" fmla="*/ 30480 w 140969"/>
                <a:gd name="connsiteY1" fmla="*/ 120162 h 142069"/>
                <a:gd name="connsiteX2" fmla="*/ 35243 w 140969"/>
                <a:gd name="connsiteY2" fmla="*/ 142069 h 142069"/>
                <a:gd name="connsiteX3" fmla="*/ 0 w 140969"/>
                <a:gd name="connsiteY3" fmla="*/ 142069 h 142069"/>
                <a:gd name="connsiteX4" fmla="*/ 4763 w 140969"/>
                <a:gd name="connsiteY4" fmla="*/ 120162 h 142069"/>
                <a:gd name="connsiteX5" fmla="*/ 4763 w 140969"/>
                <a:gd name="connsiteY5" fmla="*/ 23007 h 142069"/>
                <a:gd name="connsiteX6" fmla="*/ 0 w 140969"/>
                <a:gd name="connsiteY6" fmla="*/ 147 h 142069"/>
                <a:gd name="connsiteX7" fmla="*/ 27622 w 140969"/>
                <a:gd name="connsiteY7" fmla="*/ 147 h 142069"/>
                <a:gd name="connsiteX8" fmla="*/ 34290 w 140969"/>
                <a:gd name="connsiteY8" fmla="*/ 147 h 142069"/>
                <a:gd name="connsiteX9" fmla="*/ 113347 w 140969"/>
                <a:gd name="connsiteY9" fmla="*/ 40152 h 142069"/>
                <a:gd name="connsiteX10" fmla="*/ 66675 w 140969"/>
                <a:gd name="connsiteY10" fmla="*/ 81109 h 142069"/>
                <a:gd name="connsiteX11" fmla="*/ 140970 w 140969"/>
                <a:gd name="connsiteY11" fmla="*/ 142069 h 142069"/>
                <a:gd name="connsiteX12" fmla="*/ 101918 w 140969"/>
                <a:gd name="connsiteY12" fmla="*/ 142069 h 142069"/>
                <a:gd name="connsiteX13" fmla="*/ 40005 w 140969"/>
                <a:gd name="connsiteY13" fmla="*/ 78252 h 142069"/>
                <a:gd name="connsiteX14" fmla="*/ 40005 w 140969"/>
                <a:gd name="connsiteY14" fmla="*/ 74442 h 142069"/>
                <a:gd name="connsiteX15" fmla="*/ 50482 w 140969"/>
                <a:gd name="connsiteY15" fmla="*/ 74442 h 142069"/>
                <a:gd name="connsiteX16" fmla="*/ 85725 w 140969"/>
                <a:gd name="connsiteY16" fmla="*/ 41104 h 142069"/>
                <a:gd name="connsiteX17" fmla="*/ 40957 w 140969"/>
                <a:gd name="connsiteY17" fmla="*/ 8719 h 142069"/>
                <a:gd name="connsiteX18" fmla="*/ 30480 w 140969"/>
                <a:gd name="connsiteY18" fmla="*/ 8719 h 142069"/>
                <a:gd name="connsiteX19" fmla="*/ 30480 w 140969"/>
                <a:gd name="connsiteY19" fmla="*/ 8719 h 1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969" h="142069">
                  <a:moveTo>
                    <a:pt x="30480" y="8719"/>
                  </a:moveTo>
                  <a:lnTo>
                    <a:pt x="30480" y="120162"/>
                  </a:lnTo>
                  <a:cubicBezTo>
                    <a:pt x="30480" y="126829"/>
                    <a:pt x="30480" y="132544"/>
                    <a:pt x="35243" y="142069"/>
                  </a:cubicBezTo>
                  <a:lnTo>
                    <a:pt x="0" y="142069"/>
                  </a:lnTo>
                  <a:cubicBezTo>
                    <a:pt x="4763" y="132544"/>
                    <a:pt x="4763" y="126829"/>
                    <a:pt x="4763" y="120162"/>
                  </a:cubicBezTo>
                  <a:lnTo>
                    <a:pt x="4763" y="23007"/>
                  </a:lnTo>
                  <a:cubicBezTo>
                    <a:pt x="4763" y="16339"/>
                    <a:pt x="4763" y="9672"/>
                    <a:pt x="0" y="147"/>
                  </a:cubicBezTo>
                  <a:lnTo>
                    <a:pt x="27622" y="147"/>
                  </a:lnTo>
                  <a:lnTo>
                    <a:pt x="34290" y="147"/>
                  </a:lnTo>
                  <a:cubicBezTo>
                    <a:pt x="53340" y="147"/>
                    <a:pt x="113347" y="-4616"/>
                    <a:pt x="113347" y="40152"/>
                  </a:cubicBezTo>
                  <a:cubicBezTo>
                    <a:pt x="113347" y="60154"/>
                    <a:pt x="96202" y="81109"/>
                    <a:pt x="66675" y="81109"/>
                  </a:cubicBezTo>
                  <a:cubicBezTo>
                    <a:pt x="89535" y="103017"/>
                    <a:pt x="102870" y="113494"/>
                    <a:pt x="140970" y="142069"/>
                  </a:cubicBezTo>
                  <a:lnTo>
                    <a:pt x="101918" y="142069"/>
                  </a:lnTo>
                  <a:cubicBezTo>
                    <a:pt x="74295" y="115399"/>
                    <a:pt x="63818" y="103969"/>
                    <a:pt x="40005" y="78252"/>
                  </a:cubicBezTo>
                  <a:lnTo>
                    <a:pt x="40005" y="74442"/>
                  </a:lnTo>
                  <a:lnTo>
                    <a:pt x="50482" y="74442"/>
                  </a:lnTo>
                  <a:cubicBezTo>
                    <a:pt x="73343" y="74442"/>
                    <a:pt x="85725" y="58249"/>
                    <a:pt x="85725" y="41104"/>
                  </a:cubicBezTo>
                  <a:cubicBezTo>
                    <a:pt x="85725" y="15387"/>
                    <a:pt x="69532" y="8719"/>
                    <a:pt x="40957" y="8719"/>
                  </a:cubicBezTo>
                  <a:lnTo>
                    <a:pt x="30480" y="8719"/>
                  </a:lnTo>
                  <a:lnTo>
                    <a:pt x="30480" y="8719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B8DFEEA6-813F-4472-8422-B3EBD8A150F7}"/>
                </a:ext>
              </a:extLst>
            </p:cNvPr>
            <p:cNvSpPr/>
            <p:nvPr/>
          </p:nvSpPr>
          <p:spPr>
            <a:xfrm>
              <a:off x="6023224" y="3300412"/>
              <a:ext cx="156595" cy="145732"/>
            </a:xfrm>
            <a:custGeom>
              <a:avLst/>
              <a:gdLst>
                <a:gd name="connsiteX0" fmla="*/ 152785 w 156595"/>
                <a:gd name="connsiteY0" fmla="*/ 93345 h 145732"/>
                <a:gd name="connsiteX1" fmla="*/ 152785 w 156595"/>
                <a:gd name="connsiteY1" fmla="*/ 135255 h 145732"/>
                <a:gd name="connsiteX2" fmla="*/ 90873 w 156595"/>
                <a:gd name="connsiteY2" fmla="*/ 145733 h 145732"/>
                <a:gd name="connsiteX3" fmla="*/ 92778 w 156595"/>
                <a:gd name="connsiteY3" fmla="*/ 0 h 145732"/>
                <a:gd name="connsiteX4" fmla="*/ 148975 w 156595"/>
                <a:gd name="connsiteY4" fmla="*/ 13335 h 145732"/>
                <a:gd name="connsiteX5" fmla="*/ 148975 w 156595"/>
                <a:gd name="connsiteY5" fmla="*/ 32385 h 145732"/>
                <a:gd name="connsiteX6" fmla="*/ 92778 w 156595"/>
                <a:gd name="connsiteY6" fmla="*/ 9525 h 145732"/>
                <a:gd name="connsiteX7" fmla="*/ 94683 w 156595"/>
                <a:gd name="connsiteY7" fmla="*/ 136208 h 145732"/>
                <a:gd name="connsiteX8" fmla="*/ 126115 w 156595"/>
                <a:gd name="connsiteY8" fmla="*/ 130493 h 145732"/>
                <a:gd name="connsiteX9" fmla="*/ 126115 w 156595"/>
                <a:gd name="connsiteY9" fmla="*/ 92393 h 145732"/>
                <a:gd name="connsiteX10" fmla="*/ 121353 w 156595"/>
                <a:gd name="connsiteY10" fmla="*/ 76200 h 145732"/>
                <a:gd name="connsiteX11" fmla="*/ 156595 w 156595"/>
                <a:gd name="connsiteY11" fmla="*/ 76200 h 145732"/>
                <a:gd name="connsiteX12" fmla="*/ 152785 w 156595"/>
                <a:gd name="connsiteY12" fmla="*/ 93345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595" h="145732">
                  <a:moveTo>
                    <a:pt x="152785" y="93345"/>
                  </a:moveTo>
                  <a:lnTo>
                    <a:pt x="152785" y="135255"/>
                  </a:lnTo>
                  <a:cubicBezTo>
                    <a:pt x="136593" y="141923"/>
                    <a:pt x="112780" y="145733"/>
                    <a:pt x="90873" y="145733"/>
                  </a:cubicBezTo>
                  <a:cubicBezTo>
                    <a:pt x="-33905" y="145733"/>
                    <a:pt x="-27237" y="0"/>
                    <a:pt x="92778" y="0"/>
                  </a:cubicBezTo>
                  <a:cubicBezTo>
                    <a:pt x="110875" y="0"/>
                    <a:pt x="130878" y="4763"/>
                    <a:pt x="148975" y="13335"/>
                  </a:cubicBezTo>
                  <a:lnTo>
                    <a:pt x="148975" y="32385"/>
                  </a:lnTo>
                  <a:cubicBezTo>
                    <a:pt x="141355" y="26670"/>
                    <a:pt x="120400" y="9525"/>
                    <a:pt x="92778" y="9525"/>
                  </a:cubicBezTo>
                  <a:cubicBezTo>
                    <a:pt x="3243" y="9525"/>
                    <a:pt x="9910" y="136208"/>
                    <a:pt x="94683" y="136208"/>
                  </a:cubicBezTo>
                  <a:cubicBezTo>
                    <a:pt x="107065" y="136208"/>
                    <a:pt x="116590" y="135255"/>
                    <a:pt x="126115" y="130493"/>
                  </a:cubicBezTo>
                  <a:lnTo>
                    <a:pt x="126115" y="92393"/>
                  </a:lnTo>
                  <a:cubicBezTo>
                    <a:pt x="126115" y="85725"/>
                    <a:pt x="123258" y="79058"/>
                    <a:pt x="121353" y="76200"/>
                  </a:cubicBezTo>
                  <a:lnTo>
                    <a:pt x="156595" y="76200"/>
                  </a:lnTo>
                  <a:cubicBezTo>
                    <a:pt x="155643" y="80010"/>
                    <a:pt x="152785" y="86678"/>
                    <a:pt x="152785" y="93345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141A541-191A-4FEE-AD7C-EB830F0E1C41}"/>
                </a:ext>
              </a:extLst>
            </p:cNvPr>
            <p:cNvSpPr/>
            <p:nvPr/>
          </p:nvSpPr>
          <p:spPr>
            <a:xfrm>
              <a:off x="6793229" y="3303269"/>
              <a:ext cx="113347" cy="140970"/>
            </a:xfrm>
            <a:custGeom>
              <a:avLst/>
              <a:gdLst>
                <a:gd name="connsiteX0" fmla="*/ 42863 w 113347"/>
                <a:gd name="connsiteY0" fmla="*/ 78105 h 140970"/>
                <a:gd name="connsiteX1" fmla="*/ 42863 w 113347"/>
                <a:gd name="connsiteY1" fmla="*/ 72390 h 140970"/>
                <a:gd name="connsiteX2" fmla="*/ 85725 w 113347"/>
                <a:gd name="connsiteY2" fmla="*/ 40958 h 140970"/>
                <a:gd name="connsiteX3" fmla="*/ 39053 w 113347"/>
                <a:gd name="connsiteY3" fmla="*/ 7620 h 140970"/>
                <a:gd name="connsiteX4" fmla="*/ 30480 w 113347"/>
                <a:gd name="connsiteY4" fmla="*/ 7620 h 140970"/>
                <a:gd name="connsiteX5" fmla="*/ 30480 w 113347"/>
                <a:gd name="connsiteY5" fmla="*/ 119063 h 140970"/>
                <a:gd name="connsiteX6" fmla="*/ 35242 w 113347"/>
                <a:gd name="connsiteY6" fmla="*/ 140970 h 140970"/>
                <a:gd name="connsiteX7" fmla="*/ 0 w 113347"/>
                <a:gd name="connsiteY7" fmla="*/ 140970 h 140970"/>
                <a:gd name="connsiteX8" fmla="*/ 4763 w 113347"/>
                <a:gd name="connsiteY8" fmla="*/ 119063 h 140970"/>
                <a:gd name="connsiteX9" fmla="*/ 4763 w 113347"/>
                <a:gd name="connsiteY9" fmla="*/ 21908 h 140970"/>
                <a:gd name="connsiteX10" fmla="*/ 0 w 113347"/>
                <a:gd name="connsiteY10" fmla="*/ 0 h 140970"/>
                <a:gd name="connsiteX11" fmla="*/ 34290 w 113347"/>
                <a:gd name="connsiteY11" fmla="*/ 0 h 140970"/>
                <a:gd name="connsiteX12" fmla="*/ 113348 w 113347"/>
                <a:gd name="connsiteY12" fmla="*/ 40958 h 140970"/>
                <a:gd name="connsiteX13" fmla="*/ 42863 w 113347"/>
                <a:gd name="connsiteY13" fmla="*/ 78105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347" h="140970">
                  <a:moveTo>
                    <a:pt x="42863" y="78105"/>
                  </a:moveTo>
                  <a:lnTo>
                    <a:pt x="42863" y="72390"/>
                  </a:lnTo>
                  <a:cubicBezTo>
                    <a:pt x="68580" y="77153"/>
                    <a:pt x="85725" y="60008"/>
                    <a:pt x="85725" y="40958"/>
                  </a:cubicBezTo>
                  <a:cubicBezTo>
                    <a:pt x="85725" y="18098"/>
                    <a:pt x="71438" y="7620"/>
                    <a:pt x="39053" y="7620"/>
                  </a:cubicBezTo>
                  <a:cubicBezTo>
                    <a:pt x="36195" y="7620"/>
                    <a:pt x="33338" y="7620"/>
                    <a:pt x="30480" y="7620"/>
                  </a:cubicBezTo>
                  <a:lnTo>
                    <a:pt x="30480" y="119063"/>
                  </a:lnTo>
                  <a:cubicBezTo>
                    <a:pt x="30480" y="125730"/>
                    <a:pt x="30480" y="131445"/>
                    <a:pt x="35242" y="140970"/>
                  </a:cubicBezTo>
                  <a:lnTo>
                    <a:pt x="0" y="140970"/>
                  </a:lnTo>
                  <a:cubicBezTo>
                    <a:pt x="4763" y="131445"/>
                    <a:pt x="4763" y="125730"/>
                    <a:pt x="4763" y="119063"/>
                  </a:cubicBezTo>
                  <a:lnTo>
                    <a:pt x="4763" y="21908"/>
                  </a:lnTo>
                  <a:cubicBezTo>
                    <a:pt x="4763" y="15240"/>
                    <a:pt x="4763" y="9525"/>
                    <a:pt x="0" y="0"/>
                  </a:cubicBezTo>
                  <a:lnTo>
                    <a:pt x="34290" y="0"/>
                  </a:lnTo>
                  <a:cubicBezTo>
                    <a:pt x="70485" y="0"/>
                    <a:pt x="113348" y="953"/>
                    <a:pt x="113348" y="40958"/>
                  </a:cubicBezTo>
                  <a:cubicBezTo>
                    <a:pt x="113348" y="70485"/>
                    <a:pt x="77153" y="85725"/>
                    <a:pt x="42863" y="78105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E7A2CB7-C98A-4283-AA5B-49946F30B6FB}"/>
                </a:ext>
              </a:extLst>
            </p:cNvPr>
            <p:cNvSpPr/>
            <p:nvPr/>
          </p:nvSpPr>
          <p:spPr>
            <a:xfrm>
              <a:off x="5800724" y="3301364"/>
              <a:ext cx="182895" cy="145732"/>
            </a:xfrm>
            <a:custGeom>
              <a:avLst/>
              <a:gdLst>
                <a:gd name="connsiteX0" fmla="*/ 95250 w 182895"/>
                <a:gd name="connsiteY0" fmla="*/ 135255 h 145732"/>
                <a:gd name="connsiteX1" fmla="*/ 89535 w 182895"/>
                <a:gd name="connsiteY1" fmla="*/ 8573 h 145732"/>
                <a:gd name="connsiteX2" fmla="*/ 95250 w 182895"/>
                <a:gd name="connsiteY2" fmla="*/ 135255 h 145732"/>
                <a:gd name="connsiteX3" fmla="*/ 89535 w 182895"/>
                <a:gd name="connsiteY3" fmla="*/ 145733 h 145732"/>
                <a:gd name="connsiteX4" fmla="*/ 0 w 182895"/>
                <a:gd name="connsiteY4" fmla="*/ 71438 h 145732"/>
                <a:gd name="connsiteX5" fmla="*/ 93345 w 182895"/>
                <a:gd name="connsiteY5" fmla="*/ 0 h 145732"/>
                <a:gd name="connsiteX6" fmla="*/ 182880 w 182895"/>
                <a:gd name="connsiteY6" fmla="*/ 71438 h 145732"/>
                <a:gd name="connsiteX7" fmla="*/ 89535 w 182895"/>
                <a:gd name="connsiteY7" fmla="*/ 145733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95" h="145732">
                  <a:moveTo>
                    <a:pt x="95250" y="135255"/>
                  </a:moveTo>
                  <a:cubicBezTo>
                    <a:pt x="185738" y="135255"/>
                    <a:pt x="169545" y="8573"/>
                    <a:pt x="89535" y="8573"/>
                  </a:cubicBezTo>
                  <a:cubicBezTo>
                    <a:pt x="-952" y="8573"/>
                    <a:pt x="15240" y="135255"/>
                    <a:pt x="95250" y="135255"/>
                  </a:cubicBezTo>
                  <a:moveTo>
                    <a:pt x="89535" y="145733"/>
                  </a:moveTo>
                  <a:cubicBezTo>
                    <a:pt x="37148" y="145733"/>
                    <a:pt x="0" y="114300"/>
                    <a:pt x="0" y="71438"/>
                  </a:cubicBezTo>
                  <a:cubicBezTo>
                    <a:pt x="0" y="26670"/>
                    <a:pt x="41910" y="0"/>
                    <a:pt x="93345" y="0"/>
                  </a:cubicBezTo>
                  <a:cubicBezTo>
                    <a:pt x="145733" y="0"/>
                    <a:pt x="182880" y="26670"/>
                    <a:pt x="182880" y="71438"/>
                  </a:cubicBezTo>
                  <a:cubicBezTo>
                    <a:pt x="183833" y="115253"/>
                    <a:pt x="141923" y="145733"/>
                    <a:pt x="89535" y="145733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4C6EE2C-770A-409F-B445-191F545108E5}"/>
                </a:ext>
              </a:extLst>
            </p:cNvPr>
            <p:cNvSpPr/>
            <p:nvPr/>
          </p:nvSpPr>
          <p:spPr>
            <a:xfrm>
              <a:off x="6356984" y="3301364"/>
              <a:ext cx="182880" cy="145732"/>
            </a:xfrm>
            <a:custGeom>
              <a:avLst/>
              <a:gdLst>
                <a:gd name="connsiteX0" fmla="*/ 94298 w 182880"/>
                <a:gd name="connsiteY0" fmla="*/ 136208 h 145732"/>
                <a:gd name="connsiteX1" fmla="*/ 88582 w 182880"/>
                <a:gd name="connsiteY1" fmla="*/ 7620 h 145732"/>
                <a:gd name="connsiteX2" fmla="*/ 94298 w 182880"/>
                <a:gd name="connsiteY2" fmla="*/ 136208 h 145732"/>
                <a:gd name="connsiteX3" fmla="*/ 89535 w 182880"/>
                <a:gd name="connsiteY3" fmla="*/ 145733 h 145732"/>
                <a:gd name="connsiteX4" fmla="*/ 0 w 182880"/>
                <a:gd name="connsiteY4" fmla="*/ 71438 h 145732"/>
                <a:gd name="connsiteX5" fmla="*/ 93345 w 182880"/>
                <a:gd name="connsiteY5" fmla="*/ 0 h 145732"/>
                <a:gd name="connsiteX6" fmla="*/ 182880 w 182880"/>
                <a:gd name="connsiteY6" fmla="*/ 71438 h 145732"/>
                <a:gd name="connsiteX7" fmla="*/ 89535 w 182880"/>
                <a:gd name="connsiteY7" fmla="*/ 145733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" h="145732">
                  <a:moveTo>
                    <a:pt x="94298" y="136208"/>
                  </a:moveTo>
                  <a:cubicBezTo>
                    <a:pt x="184785" y="136208"/>
                    <a:pt x="168593" y="7620"/>
                    <a:pt x="88582" y="7620"/>
                  </a:cubicBezTo>
                  <a:cubicBezTo>
                    <a:pt x="-952" y="7620"/>
                    <a:pt x="14288" y="136208"/>
                    <a:pt x="94298" y="136208"/>
                  </a:cubicBezTo>
                  <a:moveTo>
                    <a:pt x="89535" y="145733"/>
                  </a:moveTo>
                  <a:cubicBezTo>
                    <a:pt x="37148" y="145733"/>
                    <a:pt x="0" y="114300"/>
                    <a:pt x="0" y="71438"/>
                  </a:cubicBezTo>
                  <a:cubicBezTo>
                    <a:pt x="0" y="26670"/>
                    <a:pt x="41910" y="0"/>
                    <a:pt x="93345" y="0"/>
                  </a:cubicBezTo>
                  <a:cubicBezTo>
                    <a:pt x="145732" y="0"/>
                    <a:pt x="182880" y="26670"/>
                    <a:pt x="182880" y="71438"/>
                  </a:cubicBezTo>
                  <a:cubicBezTo>
                    <a:pt x="182880" y="115253"/>
                    <a:pt x="140970" y="145733"/>
                    <a:pt x="89535" y="145733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48A292E-3702-41D5-A466-F2CD9772D978}"/>
                </a:ext>
              </a:extLst>
            </p:cNvPr>
            <p:cNvSpPr/>
            <p:nvPr/>
          </p:nvSpPr>
          <p:spPr>
            <a:xfrm>
              <a:off x="6218872" y="3302170"/>
              <a:ext cx="117157" cy="142069"/>
            </a:xfrm>
            <a:custGeom>
              <a:avLst/>
              <a:gdLst>
                <a:gd name="connsiteX0" fmla="*/ 0 w 117157"/>
                <a:gd name="connsiteY0" fmla="*/ 147 h 142069"/>
                <a:gd name="connsiteX1" fmla="*/ 11430 w 117157"/>
                <a:gd name="connsiteY1" fmla="*/ 147 h 142069"/>
                <a:gd name="connsiteX2" fmla="*/ 90488 w 117157"/>
                <a:gd name="connsiteY2" fmla="*/ 40152 h 142069"/>
                <a:gd name="connsiteX3" fmla="*/ 43815 w 117157"/>
                <a:gd name="connsiteY3" fmla="*/ 81109 h 142069"/>
                <a:gd name="connsiteX4" fmla="*/ 117157 w 117157"/>
                <a:gd name="connsiteY4" fmla="*/ 142069 h 142069"/>
                <a:gd name="connsiteX5" fmla="*/ 78105 w 117157"/>
                <a:gd name="connsiteY5" fmla="*/ 142069 h 142069"/>
                <a:gd name="connsiteX6" fmla="*/ 17145 w 117157"/>
                <a:gd name="connsiteY6" fmla="*/ 78252 h 142069"/>
                <a:gd name="connsiteX7" fmla="*/ 17145 w 117157"/>
                <a:gd name="connsiteY7" fmla="*/ 74442 h 142069"/>
                <a:gd name="connsiteX8" fmla="*/ 27623 w 117157"/>
                <a:gd name="connsiteY8" fmla="*/ 74442 h 142069"/>
                <a:gd name="connsiteX9" fmla="*/ 62865 w 117157"/>
                <a:gd name="connsiteY9" fmla="*/ 41104 h 142069"/>
                <a:gd name="connsiteX10" fmla="*/ 18098 w 117157"/>
                <a:gd name="connsiteY10" fmla="*/ 8719 h 142069"/>
                <a:gd name="connsiteX11" fmla="*/ 952 w 117157"/>
                <a:gd name="connsiteY11" fmla="*/ 8719 h 142069"/>
                <a:gd name="connsiteX12" fmla="*/ 952 w 117157"/>
                <a:gd name="connsiteY12" fmla="*/ 147 h 142069"/>
                <a:gd name="connsiteX13" fmla="*/ 0 w 117157"/>
                <a:gd name="connsiteY13" fmla="*/ 147 h 1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157" h="142069">
                  <a:moveTo>
                    <a:pt x="0" y="147"/>
                  </a:moveTo>
                  <a:lnTo>
                    <a:pt x="11430" y="147"/>
                  </a:lnTo>
                  <a:cubicBezTo>
                    <a:pt x="30480" y="147"/>
                    <a:pt x="90488" y="-4616"/>
                    <a:pt x="90488" y="40152"/>
                  </a:cubicBezTo>
                  <a:cubicBezTo>
                    <a:pt x="90488" y="60154"/>
                    <a:pt x="73342" y="81109"/>
                    <a:pt x="43815" y="81109"/>
                  </a:cubicBezTo>
                  <a:cubicBezTo>
                    <a:pt x="66675" y="103017"/>
                    <a:pt x="80010" y="113494"/>
                    <a:pt x="117157" y="142069"/>
                  </a:cubicBezTo>
                  <a:lnTo>
                    <a:pt x="78105" y="142069"/>
                  </a:lnTo>
                  <a:cubicBezTo>
                    <a:pt x="50482" y="115399"/>
                    <a:pt x="40005" y="104922"/>
                    <a:pt x="17145" y="78252"/>
                  </a:cubicBezTo>
                  <a:lnTo>
                    <a:pt x="17145" y="74442"/>
                  </a:lnTo>
                  <a:lnTo>
                    <a:pt x="27623" y="74442"/>
                  </a:lnTo>
                  <a:cubicBezTo>
                    <a:pt x="50482" y="74442"/>
                    <a:pt x="62865" y="58249"/>
                    <a:pt x="62865" y="41104"/>
                  </a:cubicBezTo>
                  <a:cubicBezTo>
                    <a:pt x="62865" y="15387"/>
                    <a:pt x="46673" y="8719"/>
                    <a:pt x="18098" y="8719"/>
                  </a:cubicBezTo>
                  <a:lnTo>
                    <a:pt x="952" y="8719"/>
                  </a:lnTo>
                  <a:lnTo>
                    <a:pt x="952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5B2B9FB4-60C0-4D59-8FC7-337AFE256652}"/>
                </a:ext>
              </a:extLst>
            </p:cNvPr>
            <p:cNvSpPr/>
            <p:nvPr/>
          </p:nvSpPr>
          <p:spPr>
            <a:xfrm>
              <a:off x="6005138" y="3481387"/>
              <a:ext cx="80383" cy="75247"/>
            </a:xfrm>
            <a:custGeom>
              <a:avLst/>
              <a:gdLst>
                <a:gd name="connsiteX0" fmla="*/ 47999 w 80383"/>
                <a:gd name="connsiteY0" fmla="*/ 75248 h 75247"/>
                <a:gd name="connsiteX1" fmla="*/ 47046 w 80383"/>
                <a:gd name="connsiteY1" fmla="*/ 0 h 75247"/>
                <a:gd name="connsiteX2" fmla="*/ 75621 w 80383"/>
                <a:gd name="connsiteY2" fmla="*/ 6668 h 75247"/>
                <a:gd name="connsiteX3" fmla="*/ 76574 w 80383"/>
                <a:gd name="connsiteY3" fmla="*/ 17145 h 75247"/>
                <a:gd name="connsiteX4" fmla="*/ 47999 w 80383"/>
                <a:gd name="connsiteY4" fmla="*/ 5715 h 75247"/>
                <a:gd name="connsiteX5" fmla="*/ 49904 w 80383"/>
                <a:gd name="connsiteY5" fmla="*/ 70485 h 75247"/>
                <a:gd name="connsiteX6" fmla="*/ 78479 w 80383"/>
                <a:gd name="connsiteY6" fmla="*/ 60007 h 75247"/>
                <a:gd name="connsiteX7" fmla="*/ 80384 w 80383"/>
                <a:gd name="connsiteY7" fmla="*/ 65723 h 75247"/>
                <a:gd name="connsiteX8" fmla="*/ 47999 w 80383"/>
                <a:gd name="connsiteY8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383" h="75247">
                  <a:moveTo>
                    <a:pt x="47999" y="75248"/>
                  </a:moveTo>
                  <a:cubicBezTo>
                    <a:pt x="-18676" y="75248"/>
                    <a:pt x="-12961" y="953"/>
                    <a:pt x="47046" y="0"/>
                  </a:cubicBezTo>
                  <a:cubicBezTo>
                    <a:pt x="55619" y="0"/>
                    <a:pt x="66096" y="1905"/>
                    <a:pt x="75621" y="6668"/>
                  </a:cubicBezTo>
                  <a:lnTo>
                    <a:pt x="76574" y="17145"/>
                  </a:lnTo>
                  <a:cubicBezTo>
                    <a:pt x="72764" y="14288"/>
                    <a:pt x="62286" y="5715"/>
                    <a:pt x="47999" y="5715"/>
                  </a:cubicBezTo>
                  <a:cubicBezTo>
                    <a:pt x="2279" y="5715"/>
                    <a:pt x="7041" y="70485"/>
                    <a:pt x="49904" y="70485"/>
                  </a:cubicBezTo>
                  <a:cubicBezTo>
                    <a:pt x="62286" y="70485"/>
                    <a:pt x="69906" y="66675"/>
                    <a:pt x="78479" y="60007"/>
                  </a:cubicBezTo>
                  <a:lnTo>
                    <a:pt x="80384" y="65723"/>
                  </a:lnTo>
                  <a:cubicBezTo>
                    <a:pt x="69906" y="71438"/>
                    <a:pt x="59429" y="75248"/>
                    <a:pt x="47999" y="7524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F1964150-4FFF-480A-A00C-F4B1C674888A}"/>
                </a:ext>
              </a:extLst>
            </p:cNvPr>
            <p:cNvSpPr/>
            <p:nvPr/>
          </p:nvSpPr>
          <p:spPr>
            <a:xfrm>
              <a:off x="6310312" y="3481387"/>
              <a:ext cx="63841" cy="75278"/>
            </a:xfrm>
            <a:custGeom>
              <a:avLst/>
              <a:gdLst>
                <a:gd name="connsiteX0" fmla="*/ 30480 w 63841"/>
                <a:gd name="connsiteY0" fmla="*/ 75248 h 75278"/>
                <a:gd name="connsiteX1" fmla="*/ 1905 w 63841"/>
                <a:gd name="connsiteY1" fmla="*/ 67628 h 75278"/>
                <a:gd name="connsiteX2" fmla="*/ 0 w 63841"/>
                <a:gd name="connsiteY2" fmla="*/ 57150 h 75278"/>
                <a:gd name="connsiteX3" fmla="*/ 30480 w 63841"/>
                <a:gd name="connsiteY3" fmla="*/ 71438 h 75278"/>
                <a:gd name="connsiteX4" fmla="*/ 49530 w 63841"/>
                <a:gd name="connsiteY4" fmla="*/ 60007 h 75278"/>
                <a:gd name="connsiteX5" fmla="*/ 29527 w 63841"/>
                <a:gd name="connsiteY5" fmla="*/ 40005 h 75278"/>
                <a:gd name="connsiteX6" fmla="*/ 1905 w 63841"/>
                <a:gd name="connsiteY6" fmla="*/ 15240 h 75278"/>
                <a:gd name="connsiteX7" fmla="*/ 30480 w 63841"/>
                <a:gd name="connsiteY7" fmla="*/ 0 h 75278"/>
                <a:gd name="connsiteX8" fmla="*/ 57150 w 63841"/>
                <a:gd name="connsiteY8" fmla="*/ 5715 h 75278"/>
                <a:gd name="connsiteX9" fmla="*/ 58102 w 63841"/>
                <a:gd name="connsiteY9" fmla="*/ 14288 h 75278"/>
                <a:gd name="connsiteX10" fmla="*/ 28575 w 63841"/>
                <a:gd name="connsiteY10" fmla="*/ 4763 h 75278"/>
                <a:gd name="connsiteX11" fmla="*/ 34290 w 63841"/>
                <a:gd name="connsiteY11" fmla="*/ 30480 h 75278"/>
                <a:gd name="connsiteX12" fmla="*/ 63817 w 63841"/>
                <a:gd name="connsiteY12" fmla="*/ 55245 h 75278"/>
                <a:gd name="connsiteX13" fmla="*/ 30480 w 63841"/>
                <a:gd name="connsiteY13" fmla="*/ 75248 h 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841" h="75278">
                  <a:moveTo>
                    <a:pt x="30480" y="75248"/>
                  </a:moveTo>
                  <a:cubicBezTo>
                    <a:pt x="28575" y="75248"/>
                    <a:pt x="17145" y="76200"/>
                    <a:pt x="1905" y="67628"/>
                  </a:cubicBezTo>
                  <a:lnTo>
                    <a:pt x="0" y="57150"/>
                  </a:lnTo>
                  <a:cubicBezTo>
                    <a:pt x="4763" y="60960"/>
                    <a:pt x="17145" y="70485"/>
                    <a:pt x="30480" y="71438"/>
                  </a:cubicBezTo>
                  <a:cubicBezTo>
                    <a:pt x="38100" y="71438"/>
                    <a:pt x="48577" y="67628"/>
                    <a:pt x="49530" y="60007"/>
                  </a:cubicBezTo>
                  <a:cubicBezTo>
                    <a:pt x="51435" y="51435"/>
                    <a:pt x="45720" y="46672"/>
                    <a:pt x="29527" y="40005"/>
                  </a:cubicBezTo>
                  <a:cubicBezTo>
                    <a:pt x="14288" y="33338"/>
                    <a:pt x="0" y="27622"/>
                    <a:pt x="1905" y="15240"/>
                  </a:cubicBezTo>
                  <a:cubicBezTo>
                    <a:pt x="2858" y="8572"/>
                    <a:pt x="14288" y="0"/>
                    <a:pt x="30480" y="0"/>
                  </a:cubicBezTo>
                  <a:cubicBezTo>
                    <a:pt x="37148" y="0"/>
                    <a:pt x="44767" y="0"/>
                    <a:pt x="57150" y="5715"/>
                  </a:cubicBezTo>
                  <a:lnTo>
                    <a:pt x="58102" y="14288"/>
                  </a:lnTo>
                  <a:cubicBezTo>
                    <a:pt x="45720" y="4763"/>
                    <a:pt x="34290" y="3810"/>
                    <a:pt x="28575" y="4763"/>
                  </a:cubicBezTo>
                  <a:cubicBezTo>
                    <a:pt x="14288" y="6668"/>
                    <a:pt x="5715" y="19050"/>
                    <a:pt x="34290" y="30480"/>
                  </a:cubicBezTo>
                  <a:cubicBezTo>
                    <a:pt x="50483" y="37147"/>
                    <a:pt x="62865" y="42863"/>
                    <a:pt x="63817" y="55245"/>
                  </a:cubicBezTo>
                  <a:cubicBezTo>
                    <a:pt x="64770" y="72390"/>
                    <a:pt x="37148" y="75248"/>
                    <a:pt x="30480" y="7524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938AFD8B-0153-436E-A84B-E16804A8D8F0}"/>
                </a:ext>
              </a:extLst>
            </p:cNvPr>
            <p:cNvSpPr/>
            <p:nvPr/>
          </p:nvSpPr>
          <p:spPr>
            <a:xfrm>
              <a:off x="6498907" y="3482339"/>
              <a:ext cx="54292" cy="73342"/>
            </a:xfrm>
            <a:custGeom>
              <a:avLst/>
              <a:gdLst>
                <a:gd name="connsiteX0" fmla="*/ 51435 w 54292"/>
                <a:gd name="connsiteY0" fmla="*/ 73342 h 73342"/>
                <a:gd name="connsiteX1" fmla="*/ 952 w 54292"/>
                <a:gd name="connsiteY1" fmla="*/ 73342 h 73342"/>
                <a:gd name="connsiteX2" fmla="*/ 2858 w 54292"/>
                <a:gd name="connsiteY2" fmla="*/ 61913 h 73342"/>
                <a:gd name="connsiteX3" fmla="*/ 2858 w 54292"/>
                <a:gd name="connsiteY3" fmla="*/ 11430 h 73342"/>
                <a:gd name="connsiteX4" fmla="*/ 0 w 54292"/>
                <a:gd name="connsiteY4" fmla="*/ 0 h 73342"/>
                <a:gd name="connsiteX5" fmla="*/ 18097 w 54292"/>
                <a:gd name="connsiteY5" fmla="*/ 0 h 73342"/>
                <a:gd name="connsiteX6" fmla="*/ 16192 w 54292"/>
                <a:gd name="connsiteY6" fmla="*/ 11430 h 73342"/>
                <a:gd name="connsiteX7" fmla="*/ 16192 w 54292"/>
                <a:gd name="connsiteY7" fmla="*/ 69532 h 73342"/>
                <a:gd name="connsiteX8" fmla="*/ 40958 w 54292"/>
                <a:gd name="connsiteY8" fmla="*/ 69532 h 73342"/>
                <a:gd name="connsiteX9" fmla="*/ 54292 w 54292"/>
                <a:gd name="connsiteY9" fmla="*/ 65723 h 73342"/>
                <a:gd name="connsiteX10" fmla="*/ 51435 w 54292"/>
                <a:gd name="connsiteY10" fmla="*/ 73342 h 73342"/>
                <a:gd name="connsiteX11" fmla="*/ 51435 w 54292"/>
                <a:gd name="connsiteY11" fmla="*/ 73342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292" h="73342">
                  <a:moveTo>
                    <a:pt x="51435" y="73342"/>
                  </a:moveTo>
                  <a:lnTo>
                    <a:pt x="952" y="73342"/>
                  </a:lnTo>
                  <a:cubicBezTo>
                    <a:pt x="2858" y="68580"/>
                    <a:pt x="2858" y="67628"/>
                    <a:pt x="2858" y="61913"/>
                  </a:cubicBezTo>
                  <a:lnTo>
                    <a:pt x="2858" y="11430"/>
                  </a:lnTo>
                  <a:cubicBezTo>
                    <a:pt x="2858" y="7620"/>
                    <a:pt x="2858" y="4763"/>
                    <a:pt x="0" y="0"/>
                  </a:cubicBezTo>
                  <a:lnTo>
                    <a:pt x="18097" y="0"/>
                  </a:lnTo>
                  <a:cubicBezTo>
                    <a:pt x="16192" y="4763"/>
                    <a:pt x="16192" y="8572"/>
                    <a:pt x="16192" y="11430"/>
                  </a:cubicBezTo>
                  <a:lnTo>
                    <a:pt x="16192" y="69532"/>
                  </a:lnTo>
                  <a:lnTo>
                    <a:pt x="40958" y="69532"/>
                  </a:lnTo>
                  <a:cubicBezTo>
                    <a:pt x="43815" y="69532"/>
                    <a:pt x="45720" y="68580"/>
                    <a:pt x="54292" y="65723"/>
                  </a:cubicBezTo>
                  <a:lnTo>
                    <a:pt x="51435" y="73342"/>
                  </a:lnTo>
                  <a:lnTo>
                    <a:pt x="51435" y="73342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0F1A893-CB67-429D-8288-F98756E0A867}"/>
                </a:ext>
              </a:extLst>
            </p:cNvPr>
            <p:cNvSpPr/>
            <p:nvPr/>
          </p:nvSpPr>
          <p:spPr>
            <a:xfrm>
              <a:off x="6551294" y="3481387"/>
              <a:ext cx="79057" cy="74294"/>
            </a:xfrm>
            <a:custGeom>
              <a:avLst/>
              <a:gdLst>
                <a:gd name="connsiteX0" fmla="*/ 63817 w 79057"/>
                <a:gd name="connsiteY0" fmla="*/ 4763 h 74294"/>
                <a:gd name="connsiteX1" fmla="*/ 45720 w 79057"/>
                <a:gd name="connsiteY1" fmla="*/ 4763 h 74294"/>
                <a:gd name="connsiteX2" fmla="*/ 45720 w 79057"/>
                <a:gd name="connsiteY2" fmla="*/ 62865 h 74294"/>
                <a:gd name="connsiteX3" fmla="*/ 48577 w 79057"/>
                <a:gd name="connsiteY3" fmla="*/ 74295 h 74294"/>
                <a:gd name="connsiteX4" fmla="*/ 30480 w 79057"/>
                <a:gd name="connsiteY4" fmla="*/ 74295 h 74294"/>
                <a:gd name="connsiteX5" fmla="*/ 32385 w 79057"/>
                <a:gd name="connsiteY5" fmla="*/ 62865 h 74294"/>
                <a:gd name="connsiteX6" fmla="*/ 32385 w 79057"/>
                <a:gd name="connsiteY6" fmla="*/ 4763 h 74294"/>
                <a:gd name="connsiteX7" fmla="*/ 14288 w 79057"/>
                <a:gd name="connsiteY7" fmla="*/ 4763 h 74294"/>
                <a:gd name="connsiteX8" fmla="*/ 0 w 79057"/>
                <a:gd name="connsiteY8" fmla="*/ 7620 h 74294"/>
                <a:gd name="connsiteX9" fmla="*/ 3810 w 79057"/>
                <a:gd name="connsiteY9" fmla="*/ 0 h 74294"/>
                <a:gd name="connsiteX10" fmla="*/ 75247 w 79057"/>
                <a:gd name="connsiteY10" fmla="*/ 0 h 74294"/>
                <a:gd name="connsiteX11" fmla="*/ 79058 w 79057"/>
                <a:gd name="connsiteY11" fmla="*/ 6668 h 74294"/>
                <a:gd name="connsiteX12" fmla="*/ 63817 w 79057"/>
                <a:gd name="connsiteY12" fmla="*/ 4763 h 7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057" h="74294">
                  <a:moveTo>
                    <a:pt x="63817" y="4763"/>
                  </a:moveTo>
                  <a:lnTo>
                    <a:pt x="45720" y="4763"/>
                  </a:lnTo>
                  <a:lnTo>
                    <a:pt x="45720" y="62865"/>
                  </a:lnTo>
                  <a:cubicBezTo>
                    <a:pt x="45720" y="68580"/>
                    <a:pt x="45720" y="69532"/>
                    <a:pt x="48577" y="74295"/>
                  </a:cubicBezTo>
                  <a:lnTo>
                    <a:pt x="30480" y="74295"/>
                  </a:lnTo>
                  <a:cubicBezTo>
                    <a:pt x="32385" y="69532"/>
                    <a:pt x="32385" y="66675"/>
                    <a:pt x="32385" y="62865"/>
                  </a:cubicBezTo>
                  <a:lnTo>
                    <a:pt x="32385" y="4763"/>
                  </a:lnTo>
                  <a:lnTo>
                    <a:pt x="14288" y="4763"/>
                  </a:lnTo>
                  <a:cubicBezTo>
                    <a:pt x="10477" y="4763"/>
                    <a:pt x="9525" y="4763"/>
                    <a:pt x="0" y="7620"/>
                  </a:cubicBezTo>
                  <a:lnTo>
                    <a:pt x="3810" y="0"/>
                  </a:lnTo>
                  <a:lnTo>
                    <a:pt x="75247" y="0"/>
                  </a:lnTo>
                  <a:lnTo>
                    <a:pt x="79058" y="6668"/>
                  </a:lnTo>
                  <a:cubicBezTo>
                    <a:pt x="69533" y="3810"/>
                    <a:pt x="67627" y="4763"/>
                    <a:pt x="63817" y="4763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612497F-DC00-4AE4-9341-A0310539F601}"/>
                </a:ext>
              </a:extLst>
            </p:cNvPr>
            <p:cNvSpPr/>
            <p:nvPr/>
          </p:nvSpPr>
          <p:spPr>
            <a:xfrm>
              <a:off x="6646544" y="3482339"/>
              <a:ext cx="19050" cy="73342"/>
            </a:xfrm>
            <a:custGeom>
              <a:avLst/>
              <a:gdLst>
                <a:gd name="connsiteX0" fmla="*/ 952 w 19050"/>
                <a:gd name="connsiteY0" fmla="*/ 73342 h 73342"/>
                <a:gd name="connsiteX1" fmla="*/ 2858 w 19050"/>
                <a:gd name="connsiteY1" fmla="*/ 61913 h 73342"/>
                <a:gd name="connsiteX2" fmla="*/ 2858 w 19050"/>
                <a:gd name="connsiteY2" fmla="*/ 11430 h 73342"/>
                <a:gd name="connsiteX3" fmla="*/ 0 w 19050"/>
                <a:gd name="connsiteY3" fmla="*/ 0 h 73342"/>
                <a:gd name="connsiteX4" fmla="*/ 18097 w 19050"/>
                <a:gd name="connsiteY4" fmla="*/ 0 h 73342"/>
                <a:gd name="connsiteX5" fmla="*/ 16192 w 19050"/>
                <a:gd name="connsiteY5" fmla="*/ 11430 h 73342"/>
                <a:gd name="connsiteX6" fmla="*/ 16192 w 19050"/>
                <a:gd name="connsiteY6" fmla="*/ 61913 h 73342"/>
                <a:gd name="connsiteX7" fmla="*/ 19050 w 19050"/>
                <a:gd name="connsiteY7" fmla="*/ 73342 h 73342"/>
                <a:gd name="connsiteX8" fmla="*/ 952 w 19050"/>
                <a:gd name="connsiteY8" fmla="*/ 73342 h 73342"/>
                <a:gd name="connsiteX9" fmla="*/ 952 w 19050"/>
                <a:gd name="connsiteY9" fmla="*/ 73342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73342">
                  <a:moveTo>
                    <a:pt x="952" y="73342"/>
                  </a:moveTo>
                  <a:cubicBezTo>
                    <a:pt x="2858" y="68580"/>
                    <a:pt x="2858" y="65723"/>
                    <a:pt x="2858" y="61913"/>
                  </a:cubicBezTo>
                  <a:lnTo>
                    <a:pt x="2858" y="11430"/>
                  </a:lnTo>
                  <a:cubicBezTo>
                    <a:pt x="2858" y="7620"/>
                    <a:pt x="2858" y="4763"/>
                    <a:pt x="0" y="0"/>
                  </a:cubicBezTo>
                  <a:lnTo>
                    <a:pt x="18097" y="0"/>
                  </a:lnTo>
                  <a:cubicBezTo>
                    <a:pt x="16192" y="4763"/>
                    <a:pt x="16192" y="8572"/>
                    <a:pt x="16192" y="11430"/>
                  </a:cubicBezTo>
                  <a:lnTo>
                    <a:pt x="16192" y="61913"/>
                  </a:lnTo>
                  <a:cubicBezTo>
                    <a:pt x="16192" y="65723"/>
                    <a:pt x="16192" y="68580"/>
                    <a:pt x="19050" y="73342"/>
                  </a:cubicBezTo>
                  <a:lnTo>
                    <a:pt x="952" y="73342"/>
                  </a:lnTo>
                  <a:lnTo>
                    <a:pt x="952" y="73342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7424D01-2993-4100-9106-5A425F5B6341}"/>
                </a:ext>
              </a:extLst>
            </p:cNvPr>
            <p:cNvSpPr/>
            <p:nvPr/>
          </p:nvSpPr>
          <p:spPr>
            <a:xfrm>
              <a:off x="6698932" y="3479481"/>
              <a:ext cx="73342" cy="78105"/>
            </a:xfrm>
            <a:custGeom>
              <a:avLst/>
              <a:gdLst>
                <a:gd name="connsiteX0" fmla="*/ 71438 w 73342"/>
                <a:gd name="connsiteY0" fmla="*/ 9525 h 78105"/>
                <a:gd name="connsiteX1" fmla="*/ 71438 w 73342"/>
                <a:gd name="connsiteY1" fmla="*/ 78105 h 78105"/>
                <a:gd name="connsiteX2" fmla="*/ 68580 w 73342"/>
                <a:gd name="connsiteY2" fmla="*/ 78105 h 78105"/>
                <a:gd name="connsiteX3" fmla="*/ 5715 w 73342"/>
                <a:gd name="connsiteY3" fmla="*/ 19050 h 78105"/>
                <a:gd name="connsiteX4" fmla="*/ 5715 w 73342"/>
                <a:gd name="connsiteY4" fmla="*/ 68580 h 78105"/>
                <a:gd name="connsiteX5" fmla="*/ 7620 w 73342"/>
                <a:gd name="connsiteY5" fmla="*/ 76200 h 78105"/>
                <a:gd name="connsiteX6" fmla="*/ 0 w 73342"/>
                <a:gd name="connsiteY6" fmla="*/ 76200 h 78105"/>
                <a:gd name="connsiteX7" fmla="*/ 952 w 73342"/>
                <a:gd name="connsiteY7" fmla="*/ 68580 h 78105"/>
                <a:gd name="connsiteX8" fmla="*/ 952 w 73342"/>
                <a:gd name="connsiteY8" fmla="*/ 0 h 78105"/>
                <a:gd name="connsiteX9" fmla="*/ 3810 w 73342"/>
                <a:gd name="connsiteY9" fmla="*/ 0 h 78105"/>
                <a:gd name="connsiteX10" fmla="*/ 66675 w 73342"/>
                <a:gd name="connsiteY10" fmla="*/ 59055 h 78105"/>
                <a:gd name="connsiteX11" fmla="*/ 66675 w 73342"/>
                <a:gd name="connsiteY11" fmla="*/ 9525 h 78105"/>
                <a:gd name="connsiteX12" fmla="*/ 65722 w 73342"/>
                <a:gd name="connsiteY12" fmla="*/ 1905 h 78105"/>
                <a:gd name="connsiteX13" fmla="*/ 73342 w 73342"/>
                <a:gd name="connsiteY13" fmla="*/ 1905 h 78105"/>
                <a:gd name="connsiteX14" fmla="*/ 71438 w 73342"/>
                <a:gd name="connsiteY14" fmla="*/ 952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342" h="78105">
                  <a:moveTo>
                    <a:pt x="71438" y="9525"/>
                  </a:moveTo>
                  <a:lnTo>
                    <a:pt x="71438" y="78105"/>
                  </a:lnTo>
                  <a:lnTo>
                    <a:pt x="68580" y="78105"/>
                  </a:lnTo>
                  <a:lnTo>
                    <a:pt x="5715" y="19050"/>
                  </a:lnTo>
                  <a:lnTo>
                    <a:pt x="5715" y="68580"/>
                  </a:lnTo>
                  <a:cubicBezTo>
                    <a:pt x="5715" y="72390"/>
                    <a:pt x="6667" y="75248"/>
                    <a:pt x="7620" y="76200"/>
                  </a:cubicBezTo>
                  <a:lnTo>
                    <a:pt x="0" y="76200"/>
                  </a:lnTo>
                  <a:cubicBezTo>
                    <a:pt x="0" y="75248"/>
                    <a:pt x="952" y="72390"/>
                    <a:pt x="952" y="68580"/>
                  </a:cubicBezTo>
                  <a:lnTo>
                    <a:pt x="952" y="0"/>
                  </a:lnTo>
                  <a:lnTo>
                    <a:pt x="3810" y="0"/>
                  </a:lnTo>
                  <a:lnTo>
                    <a:pt x="66675" y="59055"/>
                  </a:lnTo>
                  <a:lnTo>
                    <a:pt x="66675" y="9525"/>
                  </a:lnTo>
                  <a:cubicBezTo>
                    <a:pt x="66675" y="5715"/>
                    <a:pt x="65722" y="2858"/>
                    <a:pt x="65722" y="1905"/>
                  </a:cubicBezTo>
                  <a:lnTo>
                    <a:pt x="73342" y="1905"/>
                  </a:lnTo>
                  <a:cubicBezTo>
                    <a:pt x="72390" y="2858"/>
                    <a:pt x="71438" y="5715"/>
                    <a:pt x="71438" y="9525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0E7BDDF6-7ADA-4D29-B1FC-C6E4CFF409E4}"/>
                </a:ext>
              </a:extLst>
            </p:cNvPr>
            <p:cNvSpPr/>
            <p:nvPr/>
          </p:nvSpPr>
          <p:spPr>
            <a:xfrm>
              <a:off x="6793569" y="3482339"/>
              <a:ext cx="80622" cy="74294"/>
            </a:xfrm>
            <a:custGeom>
              <a:avLst/>
              <a:gdLst>
                <a:gd name="connsiteX0" fmla="*/ 77765 w 80622"/>
                <a:gd name="connsiteY0" fmla="*/ 46672 h 74294"/>
                <a:gd name="connsiteX1" fmla="*/ 77765 w 80622"/>
                <a:gd name="connsiteY1" fmla="*/ 68580 h 74294"/>
                <a:gd name="connsiteX2" fmla="*/ 46332 w 80622"/>
                <a:gd name="connsiteY2" fmla="*/ 74295 h 74294"/>
                <a:gd name="connsiteX3" fmla="*/ 47285 w 80622"/>
                <a:gd name="connsiteY3" fmla="*/ 0 h 74294"/>
                <a:gd name="connsiteX4" fmla="*/ 75860 w 80622"/>
                <a:gd name="connsiteY4" fmla="*/ 6667 h 74294"/>
                <a:gd name="connsiteX5" fmla="*/ 75860 w 80622"/>
                <a:gd name="connsiteY5" fmla="*/ 16192 h 74294"/>
                <a:gd name="connsiteX6" fmla="*/ 47285 w 80622"/>
                <a:gd name="connsiteY6" fmla="*/ 4763 h 74294"/>
                <a:gd name="connsiteX7" fmla="*/ 48237 w 80622"/>
                <a:gd name="connsiteY7" fmla="*/ 69532 h 74294"/>
                <a:gd name="connsiteX8" fmla="*/ 64430 w 80622"/>
                <a:gd name="connsiteY8" fmla="*/ 66675 h 74294"/>
                <a:gd name="connsiteX9" fmla="*/ 64430 w 80622"/>
                <a:gd name="connsiteY9" fmla="*/ 47625 h 74294"/>
                <a:gd name="connsiteX10" fmla="*/ 62525 w 80622"/>
                <a:gd name="connsiteY10" fmla="*/ 39053 h 74294"/>
                <a:gd name="connsiteX11" fmla="*/ 80622 w 80622"/>
                <a:gd name="connsiteY11" fmla="*/ 39053 h 74294"/>
                <a:gd name="connsiteX12" fmla="*/ 77765 w 80622"/>
                <a:gd name="connsiteY12" fmla="*/ 46672 h 7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22" h="74294">
                  <a:moveTo>
                    <a:pt x="77765" y="46672"/>
                  </a:moveTo>
                  <a:lnTo>
                    <a:pt x="77765" y="68580"/>
                  </a:lnTo>
                  <a:cubicBezTo>
                    <a:pt x="69192" y="72390"/>
                    <a:pt x="57762" y="74295"/>
                    <a:pt x="46332" y="74295"/>
                  </a:cubicBezTo>
                  <a:cubicBezTo>
                    <a:pt x="-17485" y="74295"/>
                    <a:pt x="-13675" y="0"/>
                    <a:pt x="47285" y="0"/>
                  </a:cubicBezTo>
                  <a:cubicBezTo>
                    <a:pt x="56810" y="0"/>
                    <a:pt x="66335" y="1905"/>
                    <a:pt x="75860" y="6667"/>
                  </a:cubicBezTo>
                  <a:lnTo>
                    <a:pt x="75860" y="16192"/>
                  </a:lnTo>
                  <a:cubicBezTo>
                    <a:pt x="72050" y="13335"/>
                    <a:pt x="61572" y="4763"/>
                    <a:pt x="47285" y="4763"/>
                  </a:cubicBezTo>
                  <a:cubicBezTo>
                    <a:pt x="1565" y="4763"/>
                    <a:pt x="5375" y="69532"/>
                    <a:pt x="48237" y="69532"/>
                  </a:cubicBezTo>
                  <a:cubicBezTo>
                    <a:pt x="54905" y="69532"/>
                    <a:pt x="59667" y="68580"/>
                    <a:pt x="64430" y="66675"/>
                  </a:cubicBezTo>
                  <a:lnTo>
                    <a:pt x="64430" y="47625"/>
                  </a:lnTo>
                  <a:cubicBezTo>
                    <a:pt x="64430" y="43815"/>
                    <a:pt x="62525" y="40957"/>
                    <a:pt x="62525" y="39053"/>
                  </a:cubicBezTo>
                  <a:lnTo>
                    <a:pt x="80622" y="39053"/>
                  </a:lnTo>
                  <a:cubicBezTo>
                    <a:pt x="78717" y="40005"/>
                    <a:pt x="77765" y="43815"/>
                    <a:pt x="77765" y="46672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AA72355-88A7-48D1-92EA-8A0D836385C9}"/>
                </a:ext>
              </a:extLst>
            </p:cNvPr>
            <p:cNvSpPr/>
            <p:nvPr/>
          </p:nvSpPr>
          <p:spPr>
            <a:xfrm>
              <a:off x="6100762" y="3481387"/>
              <a:ext cx="93374" cy="74294"/>
            </a:xfrm>
            <a:custGeom>
              <a:avLst/>
              <a:gdLst>
                <a:gd name="connsiteX0" fmla="*/ 48577 w 93374"/>
                <a:gd name="connsiteY0" fmla="*/ 70485 h 74294"/>
                <a:gd name="connsiteX1" fmla="*/ 45720 w 93374"/>
                <a:gd name="connsiteY1" fmla="*/ 4763 h 74294"/>
                <a:gd name="connsiteX2" fmla="*/ 48577 w 93374"/>
                <a:gd name="connsiteY2" fmla="*/ 70485 h 74294"/>
                <a:gd name="connsiteX3" fmla="*/ 45720 w 93374"/>
                <a:gd name="connsiteY3" fmla="*/ 74295 h 74294"/>
                <a:gd name="connsiteX4" fmla="*/ 0 w 93374"/>
                <a:gd name="connsiteY4" fmla="*/ 36195 h 74294"/>
                <a:gd name="connsiteX5" fmla="*/ 47625 w 93374"/>
                <a:gd name="connsiteY5" fmla="*/ 0 h 74294"/>
                <a:gd name="connsiteX6" fmla="*/ 93345 w 93374"/>
                <a:gd name="connsiteY6" fmla="*/ 36195 h 74294"/>
                <a:gd name="connsiteX7" fmla="*/ 45720 w 93374"/>
                <a:gd name="connsiteY7" fmla="*/ 74295 h 7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374" h="74294">
                  <a:moveTo>
                    <a:pt x="48577" y="70485"/>
                  </a:moveTo>
                  <a:cubicBezTo>
                    <a:pt x="95250" y="70485"/>
                    <a:pt x="86677" y="4763"/>
                    <a:pt x="45720" y="4763"/>
                  </a:cubicBezTo>
                  <a:cubicBezTo>
                    <a:pt x="0" y="3810"/>
                    <a:pt x="7620" y="70485"/>
                    <a:pt x="48577" y="70485"/>
                  </a:cubicBezTo>
                  <a:moveTo>
                    <a:pt x="45720" y="74295"/>
                  </a:moveTo>
                  <a:cubicBezTo>
                    <a:pt x="19050" y="74295"/>
                    <a:pt x="0" y="58103"/>
                    <a:pt x="0" y="36195"/>
                  </a:cubicBezTo>
                  <a:cubicBezTo>
                    <a:pt x="0" y="13335"/>
                    <a:pt x="20955" y="0"/>
                    <a:pt x="47625" y="0"/>
                  </a:cubicBezTo>
                  <a:cubicBezTo>
                    <a:pt x="74295" y="0"/>
                    <a:pt x="93345" y="13335"/>
                    <a:pt x="93345" y="36195"/>
                  </a:cubicBezTo>
                  <a:cubicBezTo>
                    <a:pt x="94298" y="59055"/>
                    <a:pt x="72390" y="74295"/>
                    <a:pt x="45720" y="74295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1EC1381F-D425-462F-982C-FD5306BDF5AA}"/>
                </a:ext>
              </a:extLst>
            </p:cNvPr>
            <p:cNvSpPr/>
            <p:nvPr/>
          </p:nvSpPr>
          <p:spPr>
            <a:xfrm>
              <a:off x="6398894" y="3481387"/>
              <a:ext cx="78104" cy="75247"/>
            </a:xfrm>
            <a:custGeom>
              <a:avLst/>
              <a:gdLst>
                <a:gd name="connsiteX0" fmla="*/ 74295 w 78104"/>
                <a:gd name="connsiteY0" fmla="*/ 6668 h 75247"/>
                <a:gd name="connsiteX1" fmla="*/ 74295 w 78104"/>
                <a:gd name="connsiteY1" fmla="*/ 45720 h 75247"/>
                <a:gd name="connsiteX2" fmla="*/ 39052 w 78104"/>
                <a:gd name="connsiteY2" fmla="*/ 75248 h 75247"/>
                <a:gd name="connsiteX3" fmla="*/ 1905 w 78104"/>
                <a:gd name="connsiteY3" fmla="*/ 45720 h 75247"/>
                <a:gd name="connsiteX4" fmla="*/ 1905 w 78104"/>
                <a:gd name="connsiteY4" fmla="*/ 11430 h 75247"/>
                <a:gd name="connsiteX5" fmla="*/ 0 w 78104"/>
                <a:gd name="connsiteY5" fmla="*/ 953 h 75247"/>
                <a:gd name="connsiteX6" fmla="*/ 18097 w 78104"/>
                <a:gd name="connsiteY6" fmla="*/ 953 h 75247"/>
                <a:gd name="connsiteX7" fmla="*/ 16192 w 78104"/>
                <a:gd name="connsiteY7" fmla="*/ 11430 h 75247"/>
                <a:gd name="connsiteX8" fmla="*/ 16192 w 78104"/>
                <a:gd name="connsiteY8" fmla="*/ 45720 h 75247"/>
                <a:gd name="connsiteX9" fmla="*/ 43815 w 78104"/>
                <a:gd name="connsiteY9" fmla="*/ 69532 h 75247"/>
                <a:gd name="connsiteX10" fmla="*/ 71438 w 78104"/>
                <a:gd name="connsiteY10" fmla="*/ 45720 h 75247"/>
                <a:gd name="connsiteX11" fmla="*/ 71438 w 78104"/>
                <a:gd name="connsiteY11" fmla="*/ 6668 h 75247"/>
                <a:gd name="connsiteX12" fmla="*/ 70485 w 78104"/>
                <a:gd name="connsiteY12" fmla="*/ 0 h 75247"/>
                <a:gd name="connsiteX13" fmla="*/ 78105 w 78104"/>
                <a:gd name="connsiteY13" fmla="*/ 0 h 75247"/>
                <a:gd name="connsiteX14" fmla="*/ 74295 w 78104"/>
                <a:gd name="connsiteY14" fmla="*/ 666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04" h="75247">
                  <a:moveTo>
                    <a:pt x="74295" y="6668"/>
                  </a:moveTo>
                  <a:lnTo>
                    <a:pt x="74295" y="45720"/>
                  </a:lnTo>
                  <a:cubicBezTo>
                    <a:pt x="74295" y="65723"/>
                    <a:pt x="59055" y="75248"/>
                    <a:pt x="39052" y="75248"/>
                  </a:cubicBezTo>
                  <a:cubicBezTo>
                    <a:pt x="19050" y="75248"/>
                    <a:pt x="1905" y="68580"/>
                    <a:pt x="1905" y="45720"/>
                  </a:cubicBezTo>
                  <a:lnTo>
                    <a:pt x="1905" y="11430"/>
                  </a:lnTo>
                  <a:cubicBezTo>
                    <a:pt x="1905" y="7620"/>
                    <a:pt x="1905" y="5715"/>
                    <a:pt x="0" y="953"/>
                  </a:cubicBezTo>
                  <a:lnTo>
                    <a:pt x="18097" y="953"/>
                  </a:lnTo>
                  <a:cubicBezTo>
                    <a:pt x="16192" y="5715"/>
                    <a:pt x="16192" y="7620"/>
                    <a:pt x="16192" y="11430"/>
                  </a:cubicBezTo>
                  <a:lnTo>
                    <a:pt x="16192" y="45720"/>
                  </a:lnTo>
                  <a:cubicBezTo>
                    <a:pt x="16192" y="64770"/>
                    <a:pt x="28575" y="69532"/>
                    <a:pt x="43815" y="69532"/>
                  </a:cubicBezTo>
                  <a:cubicBezTo>
                    <a:pt x="60007" y="69532"/>
                    <a:pt x="71438" y="61913"/>
                    <a:pt x="71438" y="45720"/>
                  </a:cubicBezTo>
                  <a:lnTo>
                    <a:pt x="71438" y="6668"/>
                  </a:lnTo>
                  <a:cubicBezTo>
                    <a:pt x="71438" y="2857"/>
                    <a:pt x="70485" y="953"/>
                    <a:pt x="70485" y="0"/>
                  </a:cubicBezTo>
                  <a:lnTo>
                    <a:pt x="78105" y="0"/>
                  </a:lnTo>
                  <a:cubicBezTo>
                    <a:pt x="75247" y="953"/>
                    <a:pt x="74295" y="3810"/>
                    <a:pt x="74295" y="666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3BD8733C-AA86-4A9F-B579-FC505F1DB249}"/>
                </a:ext>
              </a:extLst>
            </p:cNvPr>
            <p:cNvSpPr/>
            <p:nvPr/>
          </p:nvSpPr>
          <p:spPr>
            <a:xfrm>
              <a:off x="6218872" y="3480434"/>
              <a:ext cx="69532" cy="77152"/>
            </a:xfrm>
            <a:custGeom>
              <a:avLst/>
              <a:gdLst>
                <a:gd name="connsiteX0" fmla="*/ 0 w 69532"/>
                <a:gd name="connsiteY0" fmla="*/ 0 h 77152"/>
                <a:gd name="connsiteX1" fmla="*/ 62865 w 69532"/>
                <a:gd name="connsiteY1" fmla="*/ 58103 h 77152"/>
                <a:gd name="connsiteX2" fmla="*/ 62865 w 69532"/>
                <a:gd name="connsiteY2" fmla="*/ 8572 h 77152"/>
                <a:gd name="connsiteX3" fmla="*/ 61913 w 69532"/>
                <a:gd name="connsiteY3" fmla="*/ 953 h 77152"/>
                <a:gd name="connsiteX4" fmla="*/ 69532 w 69532"/>
                <a:gd name="connsiteY4" fmla="*/ 953 h 77152"/>
                <a:gd name="connsiteX5" fmla="*/ 68580 w 69532"/>
                <a:gd name="connsiteY5" fmla="*/ 8572 h 77152"/>
                <a:gd name="connsiteX6" fmla="*/ 68580 w 69532"/>
                <a:gd name="connsiteY6" fmla="*/ 77153 h 77152"/>
                <a:gd name="connsiteX7" fmla="*/ 65723 w 69532"/>
                <a:gd name="connsiteY7" fmla="*/ 77153 h 77152"/>
                <a:gd name="connsiteX8" fmla="*/ 952 w 69532"/>
                <a:gd name="connsiteY8" fmla="*/ 16193 h 77152"/>
                <a:gd name="connsiteX9" fmla="*/ 952 w 69532"/>
                <a:gd name="connsiteY9" fmla="*/ 0 h 77152"/>
                <a:gd name="connsiteX10" fmla="*/ 0 w 69532"/>
                <a:gd name="connsiteY10" fmla="*/ 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532" h="77152">
                  <a:moveTo>
                    <a:pt x="0" y="0"/>
                  </a:moveTo>
                  <a:lnTo>
                    <a:pt x="62865" y="58103"/>
                  </a:lnTo>
                  <a:lnTo>
                    <a:pt x="62865" y="8572"/>
                  </a:lnTo>
                  <a:cubicBezTo>
                    <a:pt x="62865" y="4763"/>
                    <a:pt x="61913" y="1905"/>
                    <a:pt x="61913" y="953"/>
                  </a:cubicBezTo>
                  <a:lnTo>
                    <a:pt x="69532" y="953"/>
                  </a:lnTo>
                  <a:cubicBezTo>
                    <a:pt x="69532" y="1905"/>
                    <a:pt x="68580" y="4763"/>
                    <a:pt x="68580" y="8572"/>
                  </a:cubicBezTo>
                  <a:lnTo>
                    <a:pt x="68580" y="77153"/>
                  </a:lnTo>
                  <a:lnTo>
                    <a:pt x="65723" y="77153"/>
                  </a:lnTo>
                  <a:lnTo>
                    <a:pt x="952" y="16193"/>
                  </a:lnTo>
                  <a:lnTo>
                    <a:pt x="9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1B6C5AF-F011-4888-86C8-534F0CD5282C}"/>
                </a:ext>
              </a:extLst>
            </p:cNvPr>
            <p:cNvSpPr/>
            <p:nvPr/>
          </p:nvSpPr>
          <p:spPr>
            <a:xfrm>
              <a:off x="5281612" y="3292792"/>
              <a:ext cx="1627822" cy="274320"/>
            </a:xfrm>
            <a:custGeom>
              <a:avLst/>
              <a:gdLst>
                <a:gd name="connsiteX0" fmla="*/ 0 w 1627822"/>
                <a:gd name="connsiteY0" fmla="*/ 0 h 274320"/>
                <a:gd name="connsiteX1" fmla="*/ 1627823 w 1627822"/>
                <a:gd name="connsiteY1" fmla="*/ 0 h 274320"/>
                <a:gd name="connsiteX2" fmla="*/ 1627823 w 1627822"/>
                <a:gd name="connsiteY2" fmla="*/ 274320 h 274320"/>
                <a:gd name="connsiteX3" fmla="*/ 0 w 1627822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7822" h="274320">
                  <a:moveTo>
                    <a:pt x="0" y="0"/>
                  </a:moveTo>
                  <a:lnTo>
                    <a:pt x="1627823" y="0"/>
                  </a:lnTo>
                  <a:lnTo>
                    <a:pt x="1627823" y="274320"/>
                  </a:lnTo>
                  <a:lnTo>
                    <a:pt x="0" y="27432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DBD6FE9-28CC-0753-BC1B-CEF9E1683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128250" y="342900"/>
            <a:ext cx="1439863" cy="385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Kundenlogo 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FDD6E26B-6BB5-FA62-4629-F57814554A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836613"/>
            <a:ext cx="4367212" cy="6021387"/>
          </a:xfrm>
          <a:noFill/>
        </p:spPr>
        <p:txBody>
          <a:bodyPr tIns="0" rIns="504000" bIns="115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ändern</a:t>
            </a:r>
          </a:p>
        </p:txBody>
      </p:sp>
    </p:spTree>
    <p:extLst>
      <p:ext uri="{BB962C8B-B14F-4D97-AF65-F5344CB8AC3E}">
        <p14:creationId xmlns:p14="http://schemas.microsoft.com/office/powerpoint/2010/main" val="46415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8136488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8E92D-1DD8-8CC2-0C9B-9835C088E5F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4963" y="1412876"/>
            <a:ext cx="2520949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2F801-5F7A-BE57-2C3B-7EF0BBE76FD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43672" y="1412876"/>
            <a:ext cx="2520949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8CADFB-9739-A43A-ECC0-9DD617F489B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951984" y="1412876"/>
            <a:ext cx="2520949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E04AF87-AD99-E6B7-4303-DFDB7B2FA57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760296" y="1412876"/>
            <a:ext cx="2520949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3D6E3136-EFBE-DCCC-DC03-FA801CE7C2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7525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83748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7199864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8AF49-705B-30D3-A90A-E9654FDB62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4963" y="1412875"/>
            <a:ext cx="7200728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E77285D-D737-45D2-830F-E55A0EF3BE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788" y="0"/>
            <a:ext cx="3743325" cy="6858000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7813FF9-847C-FF48-71AD-D19DB49A01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6422865"/>
            <a:ext cx="7200900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314450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M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5328200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D6DA1-2E23-0426-C211-4352053153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4963" y="1412875"/>
            <a:ext cx="5329699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E77285D-D737-45D2-830F-E55A0EF3BE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51538" y="0"/>
            <a:ext cx="5616575" cy="6858000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735A5260-B3FF-D525-6268-34F130FDF7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5329237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3664025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3456538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754AF-1FF2-3ACD-5B44-FD0E46EB60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4963" y="1412875"/>
            <a:ext cx="3457270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E77285D-D737-45D2-830F-E55A0EF3BE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5" y="0"/>
            <a:ext cx="7488239" cy="6858000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FA206F11-ADD2-EFF1-6750-B8BF15586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3457575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22205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 + 2x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8136488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9DE9E-A88D-E302-C2F4-2CBC19715D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4963" y="4004999"/>
            <a:ext cx="5329237" cy="23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B0D6F-60A8-C5FA-9B47-55F74891FE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951984" y="4004999"/>
            <a:ext cx="5329238" cy="23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5BE17AA1-97CC-22DC-BD33-3A14ADA00F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7525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DD812BE2-9603-706D-232A-46558D88A45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5360" y="1412986"/>
            <a:ext cx="5328839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A6AB72B3-CA80-2C4C-1E38-48CB3260D3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51984" y="1412986"/>
            <a:ext cx="5328839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77597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Bild + 3x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8136488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54A34-7A4C-1B41-648A-2FBC595E906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4964" y="4004999"/>
            <a:ext cx="3457574" cy="23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8623D-2302-ED61-E4F3-A4CE134D30C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079776" y="4004999"/>
            <a:ext cx="3457574" cy="23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FD8B12F-1A18-57F9-B5B1-4AFF06278FF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824192" y="4004999"/>
            <a:ext cx="3457573" cy="2303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16488D83-DEFA-1CD4-A9A5-639E072B4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7525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E1EAD1A8-28FA-D1BD-2F20-FF09BAC26E8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5360" y="1412986"/>
            <a:ext cx="3457178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22" name="Bildplatzhalter 5">
            <a:extLst>
              <a:ext uri="{FF2B5EF4-FFF2-40B4-BE49-F238E27FC236}">
                <a16:creationId xmlns:a16="http://schemas.microsoft.com/office/drawing/2014/main" id="{4C8B1B10-FA04-943C-C5DF-26630B7070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776" y="1412986"/>
            <a:ext cx="3457178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1DFFA35C-F6C9-A8DC-79E9-38B4D4FA04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24192" y="1412986"/>
            <a:ext cx="3457178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1226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Bild + 4x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8136488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04A84-BD19-70C1-F53D-1B46AA8214E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4963" y="4005263"/>
            <a:ext cx="2520949" cy="23034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385A8-7BE6-98F0-13A3-54428C8ED7C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143672" y="4005262"/>
            <a:ext cx="2520949" cy="23034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0D561B-236E-6493-D181-8567B0B9E2D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951984" y="4005262"/>
            <a:ext cx="2520949" cy="23034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8C14929-E673-3064-29BA-BEFC1619536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760296" y="4005262"/>
            <a:ext cx="2520949" cy="23034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3D6E3136-EFBE-DCCC-DC03-FA801CE7C2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7525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7A3DBD1F-5995-22DF-EFEB-3CE0334519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963" y="1412986"/>
            <a:ext cx="2520949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FF4A759-EB64-3119-5CC6-D290C986EE7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43672" y="1412986"/>
            <a:ext cx="2520949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A50A3136-02B6-CFF4-B67D-F122AD609CA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51984" y="1412986"/>
            <a:ext cx="2520949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  <p:sp>
        <p:nvSpPr>
          <p:cNvPr id="22" name="Bildplatzhalter 5">
            <a:extLst>
              <a:ext uri="{FF2B5EF4-FFF2-40B4-BE49-F238E27FC236}">
                <a16:creationId xmlns:a16="http://schemas.microsoft.com/office/drawing/2014/main" id="{177D6E5B-CC0C-D48A-14AF-3DEC03822F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60296" y="1412986"/>
            <a:ext cx="2520949" cy="2303352"/>
          </a:xfrm>
          <a:solidFill>
            <a:schemeClr val="bg1">
              <a:lumMod val="85000"/>
            </a:schemeClr>
          </a:solidFill>
        </p:spPr>
        <p:txBody>
          <a:bodyPr tIns="1152000" b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Bild durch Klicken auf </a:t>
            </a:r>
            <a:br>
              <a:rPr lang="de-DE"/>
            </a:br>
            <a:r>
              <a:rPr lang="de-DE"/>
              <a:t>das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4815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feld 56">
            <a:extLst>
              <a:ext uri="{FF2B5EF4-FFF2-40B4-BE49-F238E27FC236}">
                <a16:creationId xmlns:a16="http://schemas.microsoft.com/office/drawing/2014/main" id="{701510DF-4C4A-D92F-DE05-D03515DCE0E8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-1" y="0"/>
            <a:ext cx="11568113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626400" tIns="568800" rIns="0" bIns="0" rtlCol="0">
            <a:noAutofit/>
          </a:bodyPr>
          <a:lstStyle/>
          <a:p>
            <a:pPr marL="0" lvl="0" indent="-3657600" algn="l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sz="5400" b="1">
              <a:solidFill>
                <a:schemeClr val="bg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4102463-2EEE-E517-0B10-0709FD39157B}"/>
              </a:ext>
            </a:extLst>
          </p:cNvPr>
          <p:cNvGrpSpPr/>
          <p:nvPr userDrawn="1"/>
        </p:nvGrpSpPr>
        <p:grpSpPr>
          <a:xfrm>
            <a:off x="4943611" y="2205000"/>
            <a:ext cx="1727892" cy="273696"/>
            <a:chOff x="4943475" y="3246369"/>
            <a:chExt cx="2305170" cy="365137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E9C3BFDE-999F-1047-D212-52D583AB1DD1}"/>
                </a:ext>
              </a:extLst>
            </p:cNvPr>
            <p:cNvSpPr/>
            <p:nvPr/>
          </p:nvSpPr>
          <p:spPr>
            <a:xfrm>
              <a:off x="4943475" y="3249932"/>
              <a:ext cx="149856" cy="201046"/>
            </a:xfrm>
            <a:custGeom>
              <a:avLst/>
              <a:gdLst>
                <a:gd name="connsiteX0" fmla="*/ 137497 w 149856"/>
                <a:gd name="connsiteY0" fmla="*/ 200144 h 201046"/>
                <a:gd name="connsiteX1" fmla="*/ -2419 w 149856"/>
                <a:gd name="connsiteY1" fmla="*/ 200144 h 201046"/>
                <a:gd name="connsiteX2" fmla="*/ 3914 w 149856"/>
                <a:gd name="connsiteY2" fmla="*/ 168430 h 201046"/>
                <a:gd name="connsiteX3" fmla="*/ 3914 w 149856"/>
                <a:gd name="connsiteY3" fmla="*/ 30482 h 201046"/>
                <a:gd name="connsiteX4" fmla="*/ -2419 w 149856"/>
                <a:gd name="connsiteY4" fmla="*/ -903 h 201046"/>
                <a:gd name="connsiteX5" fmla="*/ 132160 w 149856"/>
                <a:gd name="connsiteY5" fmla="*/ -903 h 201046"/>
                <a:gd name="connsiteX6" fmla="*/ 142033 w 149856"/>
                <a:gd name="connsiteY6" fmla="*/ 18162 h 201046"/>
                <a:gd name="connsiteX7" fmla="*/ 102489 w 149856"/>
                <a:gd name="connsiteY7" fmla="*/ 10665 h 201046"/>
                <a:gd name="connsiteX8" fmla="*/ 40802 w 149856"/>
                <a:gd name="connsiteY8" fmla="*/ 10665 h 201046"/>
                <a:gd name="connsiteX9" fmla="*/ 40802 w 149856"/>
                <a:gd name="connsiteY9" fmla="*/ 91289 h 201046"/>
                <a:gd name="connsiteX10" fmla="*/ 126692 w 149856"/>
                <a:gd name="connsiteY10" fmla="*/ 91289 h 201046"/>
                <a:gd name="connsiteX11" fmla="*/ 121791 w 149856"/>
                <a:gd name="connsiteY11" fmla="*/ 102523 h 201046"/>
                <a:gd name="connsiteX12" fmla="*/ 40802 w 149856"/>
                <a:gd name="connsiteY12" fmla="*/ 102523 h 201046"/>
                <a:gd name="connsiteX13" fmla="*/ 40802 w 149856"/>
                <a:gd name="connsiteY13" fmla="*/ 188931 h 201046"/>
                <a:gd name="connsiteX14" fmla="*/ 107826 w 149856"/>
                <a:gd name="connsiteY14" fmla="*/ 188931 h 201046"/>
                <a:gd name="connsiteX15" fmla="*/ 147437 w 149856"/>
                <a:gd name="connsiteY15" fmla="*/ 181452 h 20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856" h="201046">
                  <a:moveTo>
                    <a:pt x="137497" y="200144"/>
                  </a:moveTo>
                  <a:lnTo>
                    <a:pt x="-2419" y="200144"/>
                  </a:lnTo>
                  <a:cubicBezTo>
                    <a:pt x="4280" y="187445"/>
                    <a:pt x="3914" y="183338"/>
                    <a:pt x="3914" y="168430"/>
                  </a:cubicBezTo>
                  <a:lnTo>
                    <a:pt x="3914" y="30482"/>
                  </a:lnTo>
                  <a:cubicBezTo>
                    <a:pt x="3914" y="21123"/>
                    <a:pt x="4269" y="12527"/>
                    <a:pt x="-2419" y="-903"/>
                  </a:cubicBezTo>
                  <a:lnTo>
                    <a:pt x="132160" y="-903"/>
                  </a:lnTo>
                  <a:lnTo>
                    <a:pt x="142033" y="18162"/>
                  </a:lnTo>
                  <a:cubicBezTo>
                    <a:pt x="116833" y="10318"/>
                    <a:pt x="111890" y="10665"/>
                    <a:pt x="102489" y="10665"/>
                  </a:cubicBezTo>
                  <a:lnTo>
                    <a:pt x="40802" y="10665"/>
                  </a:lnTo>
                  <a:lnTo>
                    <a:pt x="40802" y="91289"/>
                  </a:lnTo>
                  <a:lnTo>
                    <a:pt x="126692" y="91289"/>
                  </a:lnTo>
                  <a:lnTo>
                    <a:pt x="121791" y="102523"/>
                  </a:lnTo>
                  <a:lnTo>
                    <a:pt x="40802" y="102523"/>
                  </a:lnTo>
                  <a:lnTo>
                    <a:pt x="40802" y="188931"/>
                  </a:lnTo>
                  <a:lnTo>
                    <a:pt x="107826" y="188931"/>
                  </a:lnTo>
                  <a:cubicBezTo>
                    <a:pt x="116819" y="188931"/>
                    <a:pt x="121791" y="188931"/>
                    <a:pt x="147437" y="181452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6F64C12F-0CB9-88CF-ED27-527AF759FB72}"/>
                </a:ext>
              </a:extLst>
            </p:cNvPr>
            <p:cNvSpPr/>
            <p:nvPr/>
          </p:nvSpPr>
          <p:spPr>
            <a:xfrm>
              <a:off x="5162564" y="3249943"/>
              <a:ext cx="212444" cy="205525"/>
            </a:xfrm>
            <a:custGeom>
              <a:avLst/>
              <a:gdLst>
                <a:gd name="connsiteX0" fmla="*/ 206447 w 212444"/>
                <a:gd name="connsiteY0" fmla="*/ 19293 h 205525"/>
                <a:gd name="connsiteX1" fmla="*/ 206447 w 212444"/>
                <a:gd name="connsiteY1" fmla="*/ 122804 h 205525"/>
                <a:gd name="connsiteX2" fmla="*/ 107840 w 212444"/>
                <a:gd name="connsiteY2" fmla="*/ 204623 h 205525"/>
                <a:gd name="connsiteX3" fmla="*/ 3897 w 212444"/>
                <a:gd name="connsiteY3" fmla="*/ 121673 h 205525"/>
                <a:gd name="connsiteX4" fmla="*/ 3897 w 212444"/>
                <a:gd name="connsiteY4" fmla="*/ 30482 h 205525"/>
                <a:gd name="connsiteX5" fmla="*/ -2419 w 212444"/>
                <a:gd name="connsiteY5" fmla="*/ -903 h 205525"/>
                <a:gd name="connsiteX6" fmla="*/ 47118 w 212444"/>
                <a:gd name="connsiteY6" fmla="*/ -903 h 205525"/>
                <a:gd name="connsiteX7" fmla="*/ 40785 w 212444"/>
                <a:gd name="connsiteY7" fmla="*/ 30482 h 205525"/>
                <a:gd name="connsiteX8" fmla="*/ 40785 w 212444"/>
                <a:gd name="connsiteY8" fmla="*/ 121673 h 205525"/>
                <a:gd name="connsiteX9" fmla="*/ 116351 w 212444"/>
                <a:gd name="connsiteY9" fmla="*/ 188583 h 205525"/>
                <a:gd name="connsiteX10" fmla="*/ 192453 w 212444"/>
                <a:gd name="connsiteY10" fmla="*/ 122804 h 205525"/>
                <a:gd name="connsiteX11" fmla="*/ 192453 w 212444"/>
                <a:gd name="connsiteY11" fmla="*/ 19293 h 205525"/>
                <a:gd name="connsiteX12" fmla="*/ 189329 w 212444"/>
                <a:gd name="connsiteY12" fmla="*/ -903 h 205525"/>
                <a:gd name="connsiteX13" fmla="*/ 210025 w 212444"/>
                <a:gd name="connsiteY13" fmla="*/ -903 h 205525"/>
                <a:gd name="connsiteX14" fmla="*/ 206450 w 212444"/>
                <a:gd name="connsiteY14" fmla="*/ 19293 h 2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444" h="205525">
                  <a:moveTo>
                    <a:pt x="206447" y="19293"/>
                  </a:moveTo>
                  <a:lnTo>
                    <a:pt x="206447" y="122804"/>
                  </a:lnTo>
                  <a:cubicBezTo>
                    <a:pt x="206447" y="179289"/>
                    <a:pt x="165073" y="204623"/>
                    <a:pt x="107840" y="204623"/>
                  </a:cubicBezTo>
                  <a:cubicBezTo>
                    <a:pt x="53352" y="204623"/>
                    <a:pt x="3897" y="185140"/>
                    <a:pt x="3897" y="121673"/>
                  </a:cubicBezTo>
                  <a:lnTo>
                    <a:pt x="3897" y="30482"/>
                  </a:lnTo>
                  <a:cubicBezTo>
                    <a:pt x="3897" y="20772"/>
                    <a:pt x="4315" y="12527"/>
                    <a:pt x="-2419" y="-903"/>
                  </a:cubicBezTo>
                  <a:lnTo>
                    <a:pt x="47118" y="-903"/>
                  </a:lnTo>
                  <a:cubicBezTo>
                    <a:pt x="40785" y="12162"/>
                    <a:pt x="40785" y="18162"/>
                    <a:pt x="40785" y="30482"/>
                  </a:cubicBezTo>
                  <a:lnTo>
                    <a:pt x="40785" y="121673"/>
                  </a:lnTo>
                  <a:cubicBezTo>
                    <a:pt x="40785" y="175033"/>
                    <a:pt x="75378" y="188583"/>
                    <a:pt x="116351" y="188583"/>
                  </a:cubicBezTo>
                  <a:cubicBezTo>
                    <a:pt x="162147" y="188583"/>
                    <a:pt x="192453" y="168370"/>
                    <a:pt x="192453" y="122804"/>
                  </a:cubicBezTo>
                  <a:lnTo>
                    <a:pt x="192453" y="19293"/>
                  </a:lnTo>
                  <a:cubicBezTo>
                    <a:pt x="192429" y="12443"/>
                    <a:pt x="191375" y="5635"/>
                    <a:pt x="189329" y="-903"/>
                  </a:cubicBezTo>
                  <a:lnTo>
                    <a:pt x="210025" y="-903"/>
                  </a:lnTo>
                  <a:cubicBezTo>
                    <a:pt x="208646" y="2073"/>
                    <a:pt x="206450" y="9587"/>
                    <a:pt x="206450" y="19293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6" name="Grafik 75">
              <a:extLst>
                <a:ext uri="{FF2B5EF4-FFF2-40B4-BE49-F238E27FC236}">
                  <a16:creationId xmlns:a16="http://schemas.microsoft.com/office/drawing/2014/main" id="{E739BA1A-79B6-D68B-5356-FF418A167182}"/>
                </a:ext>
              </a:extLst>
            </p:cNvPr>
            <p:cNvGrpSpPr/>
            <p:nvPr/>
          </p:nvGrpSpPr>
          <p:grpSpPr>
            <a:xfrm>
              <a:off x="5453266" y="3249365"/>
              <a:ext cx="1556348" cy="206103"/>
              <a:chOff x="5453266" y="3249365"/>
              <a:chExt cx="1556348" cy="206103"/>
            </a:xfrm>
            <a:grpFill/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BE5227DE-2D9D-8968-7587-763F8FFB3213}"/>
                  </a:ext>
                </a:extLst>
              </p:cNvPr>
              <p:cNvSpPr/>
              <p:nvPr/>
            </p:nvSpPr>
            <p:spPr>
              <a:xfrm>
                <a:off x="6797221" y="3249943"/>
                <a:ext cx="212394" cy="205525"/>
              </a:xfrm>
              <a:custGeom>
                <a:avLst/>
                <a:gdLst>
                  <a:gd name="connsiteX0" fmla="*/ 206415 w 212394"/>
                  <a:gd name="connsiteY0" fmla="*/ 19293 h 205525"/>
                  <a:gd name="connsiteX1" fmla="*/ 206415 w 212394"/>
                  <a:gd name="connsiteY1" fmla="*/ 122804 h 205525"/>
                  <a:gd name="connsiteX2" fmla="*/ 107830 w 212394"/>
                  <a:gd name="connsiteY2" fmla="*/ 204623 h 205525"/>
                  <a:gd name="connsiteX3" fmla="*/ 3900 w 212394"/>
                  <a:gd name="connsiteY3" fmla="*/ 121673 h 205525"/>
                  <a:gd name="connsiteX4" fmla="*/ 3900 w 212394"/>
                  <a:gd name="connsiteY4" fmla="*/ 30482 h 205525"/>
                  <a:gd name="connsiteX5" fmla="*/ -2419 w 212394"/>
                  <a:gd name="connsiteY5" fmla="*/ -903 h 205525"/>
                  <a:gd name="connsiteX6" fmla="*/ 47104 w 212394"/>
                  <a:gd name="connsiteY6" fmla="*/ -903 h 205525"/>
                  <a:gd name="connsiteX7" fmla="*/ 40806 w 212394"/>
                  <a:gd name="connsiteY7" fmla="*/ 30482 h 205525"/>
                  <a:gd name="connsiteX8" fmla="*/ 40806 w 212394"/>
                  <a:gd name="connsiteY8" fmla="*/ 121673 h 205525"/>
                  <a:gd name="connsiteX9" fmla="*/ 116387 w 212394"/>
                  <a:gd name="connsiteY9" fmla="*/ 188583 h 205525"/>
                  <a:gd name="connsiteX10" fmla="*/ 192421 w 212394"/>
                  <a:gd name="connsiteY10" fmla="*/ 122804 h 205525"/>
                  <a:gd name="connsiteX11" fmla="*/ 192421 w 212394"/>
                  <a:gd name="connsiteY11" fmla="*/ 19293 h 205525"/>
                  <a:gd name="connsiteX12" fmla="*/ 189329 w 212394"/>
                  <a:gd name="connsiteY12" fmla="*/ -903 h 205525"/>
                  <a:gd name="connsiteX13" fmla="*/ 209975 w 212394"/>
                  <a:gd name="connsiteY13" fmla="*/ -903 h 205525"/>
                  <a:gd name="connsiteX14" fmla="*/ 206429 w 212394"/>
                  <a:gd name="connsiteY14" fmla="*/ 19293 h 2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394" h="205525">
                    <a:moveTo>
                      <a:pt x="206415" y="19293"/>
                    </a:moveTo>
                    <a:lnTo>
                      <a:pt x="206415" y="122804"/>
                    </a:lnTo>
                    <a:cubicBezTo>
                      <a:pt x="206415" y="179289"/>
                      <a:pt x="165055" y="204623"/>
                      <a:pt x="107830" y="204623"/>
                    </a:cubicBezTo>
                    <a:cubicBezTo>
                      <a:pt x="53338" y="204623"/>
                      <a:pt x="3900" y="185140"/>
                      <a:pt x="3900" y="121673"/>
                    </a:cubicBezTo>
                    <a:lnTo>
                      <a:pt x="3900" y="30482"/>
                    </a:lnTo>
                    <a:cubicBezTo>
                      <a:pt x="3900" y="20772"/>
                      <a:pt x="4315" y="12527"/>
                      <a:pt x="-2419" y="-903"/>
                    </a:cubicBezTo>
                    <a:lnTo>
                      <a:pt x="47104" y="-903"/>
                    </a:lnTo>
                    <a:cubicBezTo>
                      <a:pt x="40806" y="12162"/>
                      <a:pt x="40806" y="18162"/>
                      <a:pt x="40806" y="30482"/>
                    </a:cubicBezTo>
                    <a:lnTo>
                      <a:pt x="40806" y="121673"/>
                    </a:lnTo>
                    <a:cubicBezTo>
                      <a:pt x="40806" y="175033"/>
                      <a:pt x="75364" y="188583"/>
                      <a:pt x="116387" y="188583"/>
                    </a:cubicBezTo>
                    <a:cubicBezTo>
                      <a:pt x="162101" y="188583"/>
                      <a:pt x="192421" y="168370"/>
                      <a:pt x="192421" y="122804"/>
                    </a:cubicBezTo>
                    <a:lnTo>
                      <a:pt x="192421" y="19293"/>
                    </a:lnTo>
                    <a:cubicBezTo>
                      <a:pt x="192386" y="12446"/>
                      <a:pt x="191347" y="5641"/>
                      <a:pt x="189329" y="-903"/>
                    </a:cubicBezTo>
                    <a:lnTo>
                      <a:pt x="209975" y="-903"/>
                    </a:lnTo>
                    <a:cubicBezTo>
                      <a:pt x="208628" y="2073"/>
                      <a:pt x="206429" y="9587"/>
                      <a:pt x="206429" y="19293"/>
                    </a:cubicBezTo>
                  </a:path>
                </a:pathLst>
              </a:custGeom>
              <a:grpFill/>
              <a:ln w="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E47CD1A9-06B5-22C7-B789-03B40C7358B2}"/>
                  </a:ext>
                </a:extLst>
              </p:cNvPr>
              <p:cNvSpPr/>
              <p:nvPr/>
            </p:nvSpPr>
            <p:spPr>
              <a:xfrm>
                <a:off x="5453266" y="3249365"/>
                <a:ext cx="199064" cy="202021"/>
              </a:xfrm>
              <a:custGeom>
                <a:avLst/>
                <a:gdLst>
                  <a:gd name="connsiteX0" fmla="*/ 40834 w 199064"/>
                  <a:gd name="connsiteY0" fmla="*/ 11013 h 202021"/>
                  <a:gd name="connsiteX1" fmla="*/ 40834 w 199064"/>
                  <a:gd name="connsiteY1" fmla="*/ 168997 h 202021"/>
                  <a:gd name="connsiteX2" fmla="*/ 47069 w 199064"/>
                  <a:gd name="connsiteY2" fmla="*/ 200711 h 202021"/>
                  <a:gd name="connsiteX3" fmla="*/ -2419 w 199064"/>
                  <a:gd name="connsiteY3" fmla="*/ 200711 h 202021"/>
                  <a:gd name="connsiteX4" fmla="*/ 3851 w 199064"/>
                  <a:gd name="connsiteY4" fmla="*/ 168997 h 202021"/>
                  <a:gd name="connsiteX5" fmla="*/ 3851 w 199064"/>
                  <a:gd name="connsiteY5" fmla="*/ 31049 h 202021"/>
                  <a:gd name="connsiteX6" fmla="*/ -2419 w 199064"/>
                  <a:gd name="connsiteY6" fmla="*/ -718 h 202021"/>
                  <a:gd name="connsiteX7" fmla="*/ 46164 w 199064"/>
                  <a:gd name="connsiteY7" fmla="*/ -718 h 202021"/>
                  <a:gd name="connsiteX8" fmla="*/ 157785 w 199064"/>
                  <a:gd name="connsiteY8" fmla="*/ 56731 h 202021"/>
                  <a:gd name="connsiteX9" fmla="*/ 91677 w 199064"/>
                  <a:gd name="connsiteY9" fmla="*/ 114495 h 202021"/>
                  <a:gd name="connsiteX10" fmla="*/ 196645 w 199064"/>
                  <a:gd name="connsiteY10" fmla="*/ 201119 h 202021"/>
                  <a:gd name="connsiteX11" fmla="*/ 140838 w 199064"/>
                  <a:gd name="connsiteY11" fmla="*/ 201119 h 202021"/>
                  <a:gd name="connsiteX12" fmla="*/ 53384 w 199064"/>
                  <a:gd name="connsiteY12" fmla="*/ 110158 h 202021"/>
                  <a:gd name="connsiteX13" fmla="*/ 53384 w 199064"/>
                  <a:gd name="connsiteY13" fmla="*/ 105069 h 202021"/>
                  <a:gd name="connsiteX14" fmla="*/ 68314 w 199064"/>
                  <a:gd name="connsiteY14" fmla="*/ 105069 h 202021"/>
                  <a:gd name="connsiteX15" fmla="*/ 118149 w 199064"/>
                  <a:gd name="connsiteY15" fmla="*/ 57479 h 202021"/>
                  <a:gd name="connsiteX16" fmla="*/ 54083 w 199064"/>
                  <a:gd name="connsiteY16" fmla="*/ 11023 h 20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064" h="202021">
                    <a:moveTo>
                      <a:pt x="40834" y="11013"/>
                    </a:moveTo>
                    <a:lnTo>
                      <a:pt x="40834" y="168997"/>
                    </a:lnTo>
                    <a:cubicBezTo>
                      <a:pt x="40834" y="179055"/>
                      <a:pt x="40834" y="186917"/>
                      <a:pt x="47069" y="200711"/>
                    </a:cubicBezTo>
                    <a:lnTo>
                      <a:pt x="-2419" y="200711"/>
                    </a:lnTo>
                    <a:cubicBezTo>
                      <a:pt x="4347" y="186917"/>
                      <a:pt x="3851" y="179055"/>
                      <a:pt x="3851" y="168997"/>
                    </a:cubicBezTo>
                    <a:lnTo>
                      <a:pt x="3851" y="31049"/>
                    </a:lnTo>
                    <a:cubicBezTo>
                      <a:pt x="3851" y="21339"/>
                      <a:pt x="4347" y="12729"/>
                      <a:pt x="-2419" y="-718"/>
                    </a:cubicBezTo>
                    <a:lnTo>
                      <a:pt x="46164" y="-718"/>
                    </a:lnTo>
                    <a:cubicBezTo>
                      <a:pt x="73793" y="-718"/>
                      <a:pt x="157785" y="-7201"/>
                      <a:pt x="157785" y="56731"/>
                    </a:cubicBezTo>
                    <a:cubicBezTo>
                      <a:pt x="157785" y="85040"/>
                      <a:pt x="133104" y="114495"/>
                      <a:pt x="91677" y="114495"/>
                    </a:cubicBezTo>
                    <a:cubicBezTo>
                      <a:pt x="124341" y="145447"/>
                      <a:pt x="143590" y="160596"/>
                      <a:pt x="196645" y="201119"/>
                    </a:cubicBezTo>
                    <a:lnTo>
                      <a:pt x="140838" y="201119"/>
                    </a:lnTo>
                    <a:cubicBezTo>
                      <a:pt x="102106" y="163636"/>
                      <a:pt x="86198" y="147259"/>
                      <a:pt x="53384" y="110158"/>
                    </a:cubicBezTo>
                    <a:lnTo>
                      <a:pt x="53384" y="105069"/>
                    </a:lnTo>
                    <a:lnTo>
                      <a:pt x="68314" y="105069"/>
                    </a:lnTo>
                    <a:cubicBezTo>
                      <a:pt x="100893" y="105069"/>
                      <a:pt x="118149" y="81866"/>
                      <a:pt x="118149" y="57479"/>
                    </a:cubicBezTo>
                    <a:cubicBezTo>
                      <a:pt x="118149" y="21393"/>
                      <a:pt x="95772" y="11023"/>
                      <a:pt x="54083" y="11023"/>
                    </a:cubicBezTo>
                  </a:path>
                </a:pathLst>
              </a:custGeom>
              <a:grpFill/>
              <a:ln w="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D958AA8-A29D-F8DA-1AE1-E3FB30295425}"/>
                </a:ext>
              </a:extLst>
            </p:cNvPr>
            <p:cNvSpPr/>
            <p:nvPr/>
          </p:nvSpPr>
          <p:spPr>
            <a:xfrm>
              <a:off x="5995412" y="3246369"/>
              <a:ext cx="222596" cy="207305"/>
            </a:xfrm>
            <a:custGeom>
              <a:avLst/>
              <a:gdLst>
                <a:gd name="connsiteX0" fmla="*/ 213889 w 222596"/>
                <a:gd name="connsiteY0" fmla="*/ 131581 h 207305"/>
                <a:gd name="connsiteX1" fmla="*/ 213889 w 222596"/>
                <a:gd name="connsiteY1" fmla="*/ 191257 h 207305"/>
                <a:gd name="connsiteX2" fmla="*/ 126259 w 222596"/>
                <a:gd name="connsiteY2" fmla="*/ 206403 h 207305"/>
                <a:gd name="connsiteX3" fmla="*/ 129347 w 222596"/>
                <a:gd name="connsiteY3" fmla="*/ -903 h 207305"/>
                <a:gd name="connsiteX4" fmla="*/ 209652 w 222596"/>
                <a:gd name="connsiteY4" fmla="*/ 17747 h 207305"/>
                <a:gd name="connsiteX5" fmla="*/ 209652 w 222596"/>
                <a:gd name="connsiteY5" fmla="*/ 45376 h 207305"/>
                <a:gd name="connsiteX6" fmla="*/ 129347 w 222596"/>
                <a:gd name="connsiteY6" fmla="*/ 13077 h 207305"/>
                <a:gd name="connsiteX7" fmla="*/ 132489 w 222596"/>
                <a:gd name="connsiteY7" fmla="*/ 193137 h 207305"/>
                <a:gd name="connsiteX8" fmla="*/ 177005 w 222596"/>
                <a:gd name="connsiteY8" fmla="*/ 185608 h 207305"/>
                <a:gd name="connsiteX9" fmla="*/ 177005 w 222596"/>
                <a:gd name="connsiteY9" fmla="*/ 131599 h 207305"/>
                <a:gd name="connsiteX10" fmla="*/ 170757 w 222596"/>
                <a:gd name="connsiteY10" fmla="*/ 108162 h 207305"/>
                <a:gd name="connsiteX11" fmla="*/ 220177 w 222596"/>
                <a:gd name="connsiteY11" fmla="*/ 108162 h 207305"/>
                <a:gd name="connsiteX12" fmla="*/ 213889 w 222596"/>
                <a:gd name="connsiteY12" fmla="*/ 131599 h 2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96" h="207305">
                  <a:moveTo>
                    <a:pt x="213889" y="131581"/>
                  </a:moveTo>
                  <a:lnTo>
                    <a:pt x="213889" y="191257"/>
                  </a:lnTo>
                  <a:cubicBezTo>
                    <a:pt x="191417" y="200683"/>
                    <a:pt x="157756" y="206403"/>
                    <a:pt x="126259" y="206403"/>
                  </a:cubicBezTo>
                  <a:cubicBezTo>
                    <a:pt x="-50727" y="206403"/>
                    <a:pt x="-40804" y="-105"/>
                    <a:pt x="129347" y="-903"/>
                  </a:cubicBezTo>
                  <a:cubicBezTo>
                    <a:pt x="154547" y="-903"/>
                    <a:pt x="183140" y="5296"/>
                    <a:pt x="209652" y="17747"/>
                  </a:cubicBezTo>
                  <a:lnTo>
                    <a:pt x="209652" y="45376"/>
                  </a:lnTo>
                  <a:cubicBezTo>
                    <a:pt x="199283" y="37063"/>
                    <a:pt x="169374" y="13077"/>
                    <a:pt x="129347" y="13077"/>
                  </a:cubicBezTo>
                  <a:cubicBezTo>
                    <a:pt x="2683" y="13077"/>
                    <a:pt x="12258" y="193137"/>
                    <a:pt x="132489" y="193137"/>
                  </a:cubicBezTo>
                  <a:cubicBezTo>
                    <a:pt x="150476" y="193137"/>
                    <a:pt x="163040" y="191275"/>
                    <a:pt x="177005" y="185608"/>
                  </a:cubicBezTo>
                  <a:lnTo>
                    <a:pt x="177005" y="131599"/>
                  </a:lnTo>
                  <a:cubicBezTo>
                    <a:pt x="177005" y="122159"/>
                    <a:pt x="172966" y="112300"/>
                    <a:pt x="170757" y="108162"/>
                  </a:cubicBezTo>
                  <a:lnTo>
                    <a:pt x="220177" y="108162"/>
                  </a:lnTo>
                  <a:cubicBezTo>
                    <a:pt x="218464" y="112300"/>
                    <a:pt x="213889" y="122159"/>
                    <a:pt x="213889" y="131599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351982D-86BD-7F35-487A-D9C7A529EEB6}"/>
                </a:ext>
              </a:extLst>
            </p:cNvPr>
            <p:cNvSpPr/>
            <p:nvPr/>
          </p:nvSpPr>
          <p:spPr>
            <a:xfrm>
              <a:off x="7088441" y="3249932"/>
              <a:ext cx="160204" cy="200730"/>
            </a:xfrm>
            <a:custGeom>
              <a:avLst/>
              <a:gdLst>
                <a:gd name="connsiteX0" fmla="*/ 58565 w 160204"/>
                <a:gd name="connsiteY0" fmla="*/ 110846 h 200730"/>
                <a:gd name="connsiteX1" fmla="*/ 58565 w 160204"/>
                <a:gd name="connsiteY1" fmla="*/ 102236 h 200730"/>
                <a:gd name="connsiteX2" fmla="*/ 119915 w 160204"/>
                <a:gd name="connsiteY2" fmla="*/ 57954 h 200730"/>
                <a:gd name="connsiteX3" fmla="*/ 53601 w 160204"/>
                <a:gd name="connsiteY3" fmla="*/ 10545 h 200730"/>
                <a:gd name="connsiteX4" fmla="*/ 40785 w 160204"/>
                <a:gd name="connsiteY4" fmla="*/ 10545 h 200730"/>
                <a:gd name="connsiteX5" fmla="*/ 40785 w 160204"/>
                <a:gd name="connsiteY5" fmla="*/ 168430 h 200730"/>
                <a:gd name="connsiteX6" fmla="*/ 47051 w 160204"/>
                <a:gd name="connsiteY6" fmla="*/ 199828 h 200730"/>
                <a:gd name="connsiteX7" fmla="*/ -2419 w 160204"/>
                <a:gd name="connsiteY7" fmla="*/ 199828 h 200730"/>
                <a:gd name="connsiteX8" fmla="*/ 3865 w 160204"/>
                <a:gd name="connsiteY8" fmla="*/ 168430 h 200730"/>
                <a:gd name="connsiteX9" fmla="*/ 3865 w 160204"/>
                <a:gd name="connsiteY9" fmla="*/ 30482 h 200730"/>
                <a:gd name="connsiteX10" fmla="*/ -2419 w 160204"/>
                <a:gd name="connsiteY10" fmla="*/ -903 h 200730"/>
                <a:gd name="connsiteX11" fmla="*/ 46164 w 160204"/>
                <a:gd name="connsiteY11" fmla="*/ -903 h 200730"/>
                <a:gd name="connsiteX12" fmla="*/ 157785 w 160204"/>
                <a:gd name="connsiteY12" fmla="*/ 57759 h 200730"/>
                <a:gd name="connsiteX13" fmla="*/ 58565 w 160204"/>
                <a:gd name="connsiteY13" fmla="*/ 110836 h 2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204" h="200730">
                  <a:moveTo>
                    <a:pt x="58565" y="110846"/>
                  </a:moveTo>
                  <a:lnTo>
                    <a:pt x="58565" y="102236"/>
                  </a:lnTo>
                  <a:cubicBezTo>
                    <a:pt x="95549" y="108885"/>
                    <a:pt x="119915" y="85016"/>
                    <a:pt x="119915" y="57954"/>
                  </a:cubicBezTo>
                  <a:cubicBezTo>
                    <a:pt x="119915" y="24840"/>
                    <a:pt x="99269" y="10545"/>
                    <a:pt x="53601" y="10545"/>
                  </a:cubicBezTo>
                  <a:cubicBezTo>
                    <a:pt x="49544" y="10495"/>
                    <a:pt x="45239" y="10360"/>
                    <a:pt x="40785" y="10545"/>
                  </a:cubicBezTo>
                  <a:lnTo>
                    <a:pt x="40785" y="168430"/>
                  </a:lnTo>
                  <a:cubicBezTo>
                    <a:pt x="40785" y="178487"/>
                    <a:pt x="40785" y="186381"/>
                    <a:pt x="47051" y="199828"/>
                  </a:cubicBezTo>
                  <a:lnTo>
                    <a:pt x="-2419" y="199828"/>
                  </a:lnTo>
                  <a:cubicBezTo>
                    <a:pt x="4347" y="186381"/>
                    <a:pt x="3865" y="178487"/>
                    <a:pt x="3865" y="168430"/>
                  </a:cubicBezTo>
                  <a:lnTo>
                    <a:pt x="3865" y="30482"/>
                  </a:lnTo>
                  <a:cubicBezTo>
                    <a:pt x="3865" y="21123"/>
                    <a:pt x="4347" y="12527"/>
                    <a:pt x="-2419" y="-903"/>
                  </a:cubicBezTo>
                  <a:lnTo>
                    <a:pt x="46164" y="-903"/>
                  </a:lnTo>
                  <a:cubicBezTo>
                    <a:pt x="97545" y="-903"/>
                    <a:pt x="157785" y="544"/>
                    <a:pt x="157785" y="57759"/>
                  </a:cubicBezTo>
                  <a:cubicBezTo>
                    <a:pt x="157785" y="99959"/>
                    <a:pt x="106603" y="121308"/>
                    <a:pt x="58565" y="110836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C324EEE-C549-224E-26DC-BAFED1BBF4D9}"/>
                </a:ext>
              </a:extLst>
            </p:cNvPr>
            <p:cNvSpPr/>
            <p:nvPr/>
          </p:nvSpPr>
          <p:spPr>
            <a:xfrm>
              <a:off x="5680420" y="3247017"/>
              <a:ext cx="260133" cy="207053"/>
            </a:xfrm>
            <a:custGeom>
              <a:avLst/>
              <a:gdLst>
                <a:gd name="connsiteX0" fmla="*/ 124430 w 260133"/>
                <a:gd name="connsiteY0" fmla="*/ 206151 h 207053"/>
                <a:gd name="connsiteX1" fmla="*/ -2419 w 260133"/>
                <a:gd name="connsiteY1" fmla="*/ 100264 h 207053"/>
                <a:gd name="connsiteX2" fmla="*/ 130114 w 260133"/>
                <a:gd name="connsiteY2" fmla="*/ -903 h 207053"/>
                <a:gd name="connsiteX3" fmla="*/ 257715 w 260133"/>
                <a:gd name="connsiteY3" fmla="*/ 100548 h 207053"/>
                <a:gd name="connsiteX4" fmla="*/ 124430 w 260133"/>
                <a:gd name="connsiteY4" fmla="*/ 206151 h 207053"/>
                <a:gd name="connsiteX5" fmla="*/ 132377 w 260133"/>
                <a:gd name="connsiteY5" fmla="*/ 191612 h 207053"/>
                <a:gd name="connsiteX6" fmla="*/ 124430 w 260133"/>
                <a:gd name="connsiteY6" fmla="*/ 12616 h 207053"/>
                <a:gd name="connsiteX7" fmla="*/ 132377 w 260133"/>
                <a:gd name="connsiteY7" fmla="*/ 191612 h 20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133" h="207053">
                  <a:moveTo>
                    <a:pt x="124430" y="206151"/>
                  </a:moveTo>
                  <a:cubicBezTo>
                    <a:pt x="50444" y="206151"/>
                    <a:pt x="-2419" y="161171"/>
                    <a:pt x="-2419" y="100264"/>
                  </a:cubicBezTo>
                  <a:cubicBezTo>
                    <a:pt x="-2419" y="37180"/>
                    <a:pt x="56842" y="-903"/>
                    <a:pt x="130114" y="-903"/>
                  </a:cubicBezTo>
                  <a:cubicBezTo>
                    <a:pt x="204837" y="-903"/>
                    <a:pt x="257715" y="36865"/>
                    <a:pt x="257715" y="100548"/>
                  </a:cubicBezTo>
                  <a:cubicBezTo>
                    <a:pt x="257715" y="163033"/>
                    <a:pt x="198053" y="206151"/>
                    <a:pt x="124430" y="206151"/>
                  </a:cubicBezTo>
                  <a:moveTo>
                    <a:pt x="132377" y="191612"/>
                  </a:moveTo>
                  <a:cubicBezTo>
                    <a:pt x="260474" y="191612"/>
                    <a:pt x="238147" y="12616"/>
                    <a:pt x="124430" y="12616"/>
                  </a:cubicBezTo>
                  <a:cubicBezTo>
                    <a:pt x="-3682" y="12616"/>
                    <a:pt x="18642" y="191612"/>
                    <a:pt x="132377" y="191612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0" name="Grafik 75">
              <a:extLst>
                <a:ext uri="{FF2B5EF4-FFF2-40B4-BE49-F238E27FC236}">
                  <a16:creationId xmlns:a16="http://schemas.microsoft.com/office/drawing/2014/main" id="{08C2915A-5E4A-EC40-77AE-F345A86F408E}"/>
                </a:ext>
              </a:extLst>
            </p:cNvPr>
            <p:cNvGrpSpPr/>
            <p:nvPr/>
          </p:nvGrpSpPr>
          <p:grpSpPr>
            <a:xfrm>
              <a:off x="6273506" y="3247017"/>
              <a:ext cx="455382" cy="207053"/>
              <a:chOff x="6273506" y="3247017"/>
              <a:chExt cx="455382" cy="207053"/>
            </a:xfrm>
            <a:grpFill/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9B7C78DC-ABE5-21EA-37B5-E88EC94E0AB5}"/>
                  </a:ext>
                </a:extLst>
              </p:cNvPr>
              <p:cNvSpPr/>
              <p:nvPr/>
            </p:nvSpPr>
            <p:spPr>
              <a:xfrm>
                <a:off x="6468790" y="3247017"/>
                <a:ext cx="260098" cy="207053"/>
              </a:xfrm>
              <a:custGeom>
                <a:avLst/>
                <a:gdLst>
                  <a:gd name="connsiteX0" fmla="*/ 124412 w 260098"/>
                  <a:gd name="connsiteY0" fmla="*/ 206151 h 207053"/>
                  <a:gd name="connsiteX1" fmla="*/ -2419 w 260098"/>
                  <a:gd name="connsiteY1" fmla="*/ 100264 h 207053"/>
                  <a:gd name="connsiteX2" fmla="*/ 130079 w 260098"/>
                  <a:gd name="connsiteY2" fmla="*/ -903 h 207053"/>
                  <a:gd name="connsiteX3" fmla="*/ 257679 w 260098"/>
                  <a:gd name="connsiteY3" fmla="*/ 100548 h 207053"/>
                  <a:gd name="connsiteX4" fmla="*/ 124412 w 260098"/>
                  <a:gd name="connsiteY4" fmla="*/ 206151 h 207053"/>
                  <a:gd name="connsiteX5" fmla="*/ 132320 w 260098"/>
                  <a:gd name="connsiteY5" fmla="*/ 193669 h 207053"/>
                  <a:gd name="connsiteX6" fmla="*/ 124405 w 260098"/>
                  <a:gd name="connsiteY6" fmla="*/ 10633 h 207053"/>
                  <a:gd name="connsiteX7" fmla="*/ 132320 w 260098"/>
                  <a:gd name="connsiteY7" fmla="*/ 193669 h 20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098" h="207053">
                    <a:moveTo>
                      <a:pt x="124412" y="206151"/>
                    </a:moveTo>
                    <a:cubicBezTo>
                      <a:pt x="50423" y="206151"/>
                      <a:pt x="-2419" y="161171"/>
                      <a:pt x="-2419" y="100264"/>
                    </a:cubicBezTo>
                    <a:cubicBezTo>
                      <a:pt x="-2419" y="37180"/>
                      <a:pt x="56821" y="-903"/>
                      <a:pt x="130079" y="-903"/>
                    </a:cubicBezTo>
                    <a:cubicBezTo>
                      <a:pt x="204819" y="-903"/>
                      <a:pt x="257679" y="36865"/>
                      <a:pt x="257679" y="100548"/>
                    </a:cubicBezTo>
                    <a:cubicBezTo>
                      <a:pt x="257679" y="163033"/>
                      <a:pt x="198000" y="206151"/>
                      <a:pt x="124412" y="206151"/>
                    </a:cubicBezTo>
                    <a:moveTo>
                      <a:pt x="132320" y="193669"/>
                    </a:moveTo>
                    <a:cubicBezTo>
                      <a:pt x="260445" y="193669"/>
                      <a:pt x="238139" y="10633"/>
                      <a:pt x="124405" y="10633"/>
                    </a:cubicBezTo>
                    <a:cubicBezTo>
                      <a:pt x="-3706" y="10633"/>
                      <a:pt x="18617" y="193669"/>
                      <a:pt x="132320" y="193669"/>
                    </a:cubicBezTo>
                  </a:path>
                </a:pathLst>
              </a:custGeom>
              <a:grpFill/>
              <a:ln w="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A8F8F5E0-DB8E-09B2-92C9-8E65D7251218}"/>
                  </a:ext>
                </a:extLst>
              </p:cNvPr>
              <p:cNvSpPr/>
              <p:nvPr/>
            </p:nvSpPr>
            <p:spPr>
              <a:xfrm>
                <a:off x="6273506" y="3249376"/>
                <a:ext cx="166562" cy="201390"/>
              </a:xfrm>
              <a:custGeom>
                <a:avLst/>
                <a:gdLst>
                  <a:gd name="connsiteX0" fmla="*/ -2415 w 166562"/>
                  <a:gd name="connsiteY0" fmla="*/ -718 h 201390"/>
                  <a:gd name="connsiteX1" fmla="*/ 14252 w 166562"/>
                  <a:gd name="connsiteY1" fmla="*/ -718 h 201390"/>
                  <a:gd name="connsiteX2" fmla="*/ 125873 w 166562"/>
                  <a:gd name="connsiteY2" fmla="*/ 56731 h 201390"/>
                  <a:gd name="connsiteX3" fmla="*/ 59764 w 166562"/>
                  <a:gd name="connsiteY3" fmla="*/ 114495 h 201390"/>
                  <a:gd name="connsiteX4" fmla="*/ 164144 w 166562"/>
                  <a:gd name="connsiteY4" fmla="*/ 200488 h 201390"/>
                  <a:gd name="connsiteX5" fmla="*/ 108340 w 166562"/>
                  <a:gd name="connsiteY5" fmla="*/ 200488 h 201390"/>
                  <a:gd name="connsiteX6" fmla="*/ 21486 w 166562"/>
                  <a:gd name="connsiteY6" fmla="*/ 110158 h 201390"/>
                  <a:gd name="connsiteX7" fmla="*/ 21486 w 166562"/>
                  <a:gd name="connsiteY7" fmla="*/ 105069 h 201390"/>
                  <a:gd name="connsiteX8" fmla="*/ 36412 w 166562"/>
                  <a:gd name="connsiteY8" fmla="*/ 105069 h 201390"/>
                  <a:gd name="connsiteX9" fmla="*/ 86247 w 166562"/>
                  <a:gd name="connsiteY9" fmla="*/ 57479 h 201390"/>
                  <a:gd name="connsiteX10" fmla="*/ 22181 w 166562"/>
                  <a:gd name="connsiteY10" fmla="*/ 11023 h 201390"/>
                  <a:gd name="connsiteX11" fmla="*/ -2419 w 166562"/>
                  <a:gd name="connsiteY11" fmla="*/ 11023 h 2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562" h="201390">
                    <a:moveTo>
                      <a:pt x="-2415" y="-718"/>
                    </a:moveTo>
                    <a:lnTo>
                      <a:pt x="14252" y="-718"/>
                    </a:lnTo>
                    <a:cubicBezTo>
                      <a:pt x="41863" y="-718"/>
                      <a:pt x="125873" y="-7201"/>
                      <a:pt x="125873" y="56731"/>
                    </a:cubicBezTo>
                    <a:cubicBezTo>
                      <a:pt x="125873" y="85040"/>
                      <a:pt x="101191" y="114495"/>
                      <a:pt x="59764" y="114495"/>
                    </a:cubicBezTo>
                    <a:cubicBezTo>
                      <a:pt x="92428" y="145447"/>
                      <a:pt x="111046" y="159994"/>
                      <a:pt x="164144" y="200488"/>
                    </a:cubicBezTo>
                    <a:lnTo>
                      <a:pt x="108340" y="200488"/>
                    </a:lnTo>
                    <a:cubicBezTo>
                      <a:pt x="69608" y="163018"/>
                      <a:pt x="54282" y="147259"/>
                      <a:pt x="21486" y="110158"/>
                    </a:cubicBezTo>
                    <a:lnTo>
                      <a:pt x="21486" y="105069"/>
                    </a:lnTo>
                    <a:lnTo>
                      <a:pt x="36412" y="105069"/>
                    </a:lnTo>
                    <a:cubicBezTo>
                      <a:pt x="68977" y="105069"/>
                      <a:pt x="86247" y="81866"/>
                      <a:pt x="86247" y="57479"/>
                    </a:cubicBezTo>
                    <a:cubicBezTo>
                      <a:pt x="86247" y="21393"/>
                      <a:pt x="63856" y="11023"/>
                      <a:pt x="22181" y="11023"/>
                    </a:cubicBezTo>
                    <a:lnTo>
                      <a:pt x="-2419" y="11023"/>
                    </a:lnTo>
                  </a:path>
                </a:pathLst>
              </a:custGeom>
              <a:grpFill/>
              <a:ln w="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78C6E00A-5D9D-0316-6DEB-5DA1618963C2}"/>
                </a:ext>
              </a:extLst>
            </p:cNvPr>
            <p:cNvSpPr/>
            <p:nvPr/>
          </p:nvSpPr>
          <p:spPr>
            <a:xfrm>
              <a:off x="5969196" y="3503142"/>
              <a:ext cx="113004" cy="106569"/>
            </a:xfrm>
            <a:custGeom>
              <a:avLst/>
              <a:gdLst>
                <a:gd name="connsiteX0" fmla="*/ 66066 w 113004"/>
                <a:gd name="connsiteY0" fmla="*/ 105667 h 106569"/>
                <a:gd name="connsiteX1" fmla="*/ 65166 w 113004"/>
                <a:gd name="connsiteY1" fmla="*/ -901 h 106569"/>
                <a:gd name="connsiteX2" fmla="*/ 105213 w 113004"/>
                <a:gd name="connsiteY2" fmla="*/ 8043 h 106569"/>
                <a:gd name="connsiteX3" fmla="*/ 106277 w 113004"/>
                <a:gd name="connsiteY3" fmla="*/ 22253 h 106569"/>
                <a:gd name="connsiteX4" fmla="*/ 65187 w 113004"/>
                <a:gd name="connsiteY4" fmla="*/ 6344 h 106569"/>
                <a:gd name="connsiteX5" fmla="*/ 67368 w 113004"/>
                <a:gd name="connsiteY5" fmla="*/ 98802 h 106569"/>
                <a:gd name="connsiteX6" fmla="*/ 107728 w 113004"/>
                <a:gd name="connsiteY6" fmla="*/ 83312 h 106569"/>
                <a:gd name="connsiteX7" fmla="*/ 110586 w 113004"/>
                <a:gd name="connsiteY7" fmla="*/ 91057 h 106569"/>
                <a:gd name="connsiteX8" fmla="*/ 66070 w 113004"/>
                <a:gd name="connsiteY8" fmla="*/ 105667 h 10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04" h="106569">
                  <a:moveTo>
                    <a:pt x="66066" y="105667"/>
                  </a:moveTo>
                  <a:cubicBezTo>
                    <a:pt x="-29150" y="105667"/>
                    <a:pt x="-20972" y="96"/>
                    <a:pt x="65166" y="-901"/>
                  </a:cubicBezTo>
                  <a:cubicBezTo>
                    <a:pt x="79021" y="-986"/>
                    <a:pt x="92713" y="2075"/>
                    <a:pt x="105213" y="8043"/>
                  </a:cubicBezTo>
                  <a:lnTo>
                    <a:pt x="106277" y="22253"/>
                  </a:lnTo>
                  <a:cubicBezTo>
                    <a:pt x="100993" y="17933"/>
                    <a:pt x="85617" y="6344"/>
                    <a:pt x="65187" y="6344"/>
                  </a:cubicBezTo>
                  <a:cubicBezTo>
                    <a:pt x="-291" y="6344"/>
                    <a:pt x="6543" y="98802"/>
                    <a:pt x="67368" y="98802"/>
                  </a:cubicBezTo>
                  <a:cubicBezTo>
                    <a:pt x="84688" y="98802"/>
                    <a:pt x="96075" y="93950"/>
                    <a:pt x="107728" y="83312"/>
                  </a:cubicBezTo>
                  <a:lnTo>
                    <a:pt x="110586" y="91057"/>
                  </a:lnTo>
                  <a:cubicBezTo>
                    <a:pt x="97585" y="100365"/>
                    <a:pt x="82858" y="105667"/>
                    <a:pt x="66070" y="105667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56E31BD2-64AB-0C94-7EB6-B79E4F9CC31D}"/>
                </a:ext>
              </a:extLst>
            </p:cNvPr>
            <p:cNvSpPr/>
            <p:nvPr/>
          </p:nvSpPr>
          <p:spPr>
            <a:xfrm>
              <a:off x="6403252" y="3502715"/>
              <a:ext cx="91383" cy="107400"/>
            </a:xfrm>
            <a:custGeom>
              <a:avLst/>
              <a:gdLst>
                <a:gd name="connsiteX0" fmla="*/ 40717 w 91383"/>
                <a:gd name="connsiteY0" fmla="*/ 106478 h 107400"/>
                <a:gd name="connsiteX1" fmla="*/ -22 w 91383"/>
                <a:gd name="connsiteY1" fmla="*/ 95889 h 107400"/>
                <a:gd name="connsiteX2" fmla="*/ -2419 w 91383"/>
                <a:gd name="connsiteY2" fmla="*/ 81377 h 107400"/>
                <a:gd name="connsiteX3" fmla="*/ 41100 w 91383"/>
                <a:gd name="connsiteY3" fmla="*/ 101442 h 107400"/>
                <a:gd name="connsiteX4" fmla="*/ 68495 w 91383"/>
                <a:gd name="connsiteY4" fmla="*/ 84569 h 107400"/>
                <a:gd name="connsiteX5" fmla="*/ 40788 w 91383"/>
                <a:gd name="connsiteY5" fmla="*/ 55845 h 107400"/>
                <a:gd name="connsiteX6" fmla="*/ 1205 w 91383"/>
                <a:gd name="connsiteY6" fmla="*/ 21336 h 107400"/>
                <a:gd name="connsiteX7" fmla="*/ 42097 w 91383"/>
                <a:gd name="connsiteY7" fmla="*/ -874 h 107400"/>
                <a:gd name="connsiteX8" fmla="*/ 79368 w 91383"/>
                <a:gd name="connsiteY8" fmla="*/ 6889 h 107400"/>
                <a:gd name="connsiteX9" fmla="*/ 80981 w 91383"/>
                <a:gd name="connsiteY9" fmla="*/ 18510 h 107400"/>
                <a:gd name="connsiteX10" fmla="*/ 39770 w 91383"/>
                <a:gd name="connsiteY10" fmla="*/ 4779 h 107400"/>
                <a:gd name="connsiteX11" fmla="*/ 47600 w 91383"/>
                <a:gd name="connsiteY11" fmla="*/ 41234 h 107400"/>
                <a:gd name="connsiteX12" fmla="*/ 88960 w 91383"/>
                <a:gd name="connsiteY12" fmla="*/ 75693 h 107400"/>
                <a:gd name="connsiteX13" fmla="*/ 40731 w 91383"/>
                <a:gd name="connsiteY13" fmla="*/ 106478 h 1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383" h="107400">
                  <a:moveTo>
                    <a:pt x="40717" y="106478"/>
                  </a:moveTo>
                  <a:cubicBezTo>
                    <a:pt x="38174" y="106346"/>
                    <a:pt x="22248" y="107244"/>
                    <a:pt x="-22" y="95889"/>
                  </a:cubicBezTo>
                  <a:lnTo>
                    <a:pt x="-2419" y="81377"/>
                  </a:lnTo>
                  <a:cubicBezTo>
                    <a:pt x="3865" y="86363"/>
                    <a:pt x="22170" y="100825"/>
                    <a:pt x="41100" y="101442"/>
                  </a:cubicBezTo>
                  <a:cubicBezTo>
                    <a:pt x="52093" y="101938"/>
                    <a:pt x="66218" y="96023"/>
                    <a:pt x="68495" y="84569"/>
                  </a:cubicBezTo>
                  <a:cubicBezTo>
                    <a:pt x="71091" y="71771"/>
                    <a:pt x="63690" y="65774"/>
                    <a:pt x="40788" y="55845"/>
                  </a:cubicBezTo>
                  <a:cubicBezTo>
                    <a:pt x="19291" y="46270"/>
                    <a:pt x="-1738" y="38823"/>
                    <a:pt x="1205" y="21336"/>
                  </a:cubicBezTo>
                  <a:cubicBezTo>
                    <a:pt x="3085" y="11627"/>
                    <a:pt x="18277" y="-473"/>
                    <a:pt x="42097" y="-874"/>
                  </a:cubicBezTo>
                  <a:cubicBezTo>
                    <a:pt x="51008" y="-1090"/>
                    <a:pt x="61956" y="-225"/>
                    <a:pt x="79368" y="6889"/>
                  </a:cubicBezTo>
                  <a:lnTo>
                    <a:pt x="80981" y="18510"/>
                  </a:lnTo>
                  <a:cubicBezTo>
                    <a:pt x="62860" y="4630"/>
                    <a:pt x="47384" y="3382"/>
                    <a:pt x="39770" y="4779"/>
                  </a:cubicBezTo>
                  <a:cubicBezTo>
                    <a:pt x="19674" y="8219"/>
                    <a:pt x="7173" y="24595"/>
                    <a:pt x="47600" y="41234"/>
                  </a:cubicBezTo>
                  <a:cubicBezTo>
                    <a:pt x="70491" y="50543"/>
                    <a:pt x="88627" y="58171"/>
                    <a:pt x="88960" y="75693"/>
                  </a:cubicBezTo>
                  <a:cubicBezTo>
                    <a:pt x="89421" y="102839"/>
                    <a:pt x="49675" y="106829"/>
                    <a:pt x="40731" y="106478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7AB2DCB-EBE1-FAE6-A015-4CB97E5148B5}"/>
                </a:ext>
              </a:extLst>
            </p:cNvPr>
            <p:cNvSpPr/>
            <p:nvPr/>
          </p:nvSpPr>
          <p:spPr>
            <a:xfrm>
              <a:off x="6670453" y="3503577"/>
              <a:ext cx="76591" cy="105255"/>
            </a:xfrm>
            <a:custGeom>
              <a:avLst/>
              <a:gdLst>
                <a:gd name="connsiteX0" fmla="*/ 70204 w 76591"/>
                <a:gd name="connsiteY0" fmla="*/ 104353 h 105255"/>
                <a:gd name="connsiteX1" fmla="*/ -1309 w 76591"/>
                <a:gd name="connsiteY1" fmla="*/ 104353 h 105255"/>
                <a:gd name="connsiteX2" fmla="*/ 1482 w 76591"/>
                <a:gd name="connsiteY2" fmla="*/ 87994 h 105255"/>
                <a:gd name="connsiteX3" fmla="*/ 1482 w 76591"/>
                <a:gd name="connsiteY3" fmla="*/ 15953 h 105255"/>
                <a:gd name="connsiteX4" fmla="*/ -2419 w 76591"/>
                <a:gd name="connsiteY4" fmla="*/ -903 h 105255"/>
                <a:gd name="connsiteX5" fmla="*/ 22848 w 76591"/>
                <a:gd name="connsiteY5" fmla="*/ -903 h 105255"/>
                <a:gd name="connsiteX6" fmla="*/ 20365 w 76591"/>
                <a:gd name="connsiteY6" fmla="*/ 15853 h 105255"/>
                <a:gd name="connsiteX7" fmla="*/ 20365 w 76591"/>
                <a:gd name="connsiteY7" fmla="*/ 98481 h 105255"/>
                <a:gd name="connsiteX8" fmla="*/ 54888 w 76591"/>
                <a:gd name="connsiteY8" fmla="*/ 98481 h 105255"/>
                <a:gd name="connsiteX9" fmla="*/ 74172 w 76591"/>
                <a:gd name="connsiteY9" fmla="*/ 93612 h 10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91" h="105255">
                  <a:moveTo>
                    <a:pt x="70204" y="104353"/>
                  </a:moveTo>
                  <a:lnTo>
                    <a:pt x="-1309" y="104353"/>
                  </a:lnTo>
                  <a:cubicBezTo>
                    <a:pt x="2014" y="97786"/>
                    <a:pt x="1528" y="95842"/>
                    <a:pt x="1482" y="87994"/>
                  </a:cubicBezTo>
                  <a:lnTo>
                    <a:pt x="1482" y="15953"/>
                  </a:lnTo>
                  <a:cubicBezTo>
                    <a:pt x="1482" y="11165"/>
                    <a:pt x="1099" y="6112"/>
                    <a:pt x="-2419" y="-903"/>
                  </a:cubicBezTo>
                  <a:lnTo>
                    <a:pt x="22848" y="-903"/>
                  </a:lnTo>
                  <a:cubicBezTo>
                    <a:pt x="19624" y="6112"/>
                    <a:pt x="20365" y="10949"/>
                    <a:pt x="20365" y="15853"/>
                  </a:cubicBezTo>
                  <a:lnTo>
                    <a:pt x="20365" y="98481"/>
                  </a:lnTo>
                  <a:lnTo>
                    <a:pt x="54888" y="98481"/>
                  </a:lnTo>
                  <a:cubicBezTo>
                    <a:pt x="59498" y="98481"/>
                    <a:pt x="62285" y="97566"/>
                    <a:pt x="74172" y="93612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1EEED42-1EAC-2682-77C3-B5CA19785A02}"/>
                </a:ext>
              </a:extLst>
            </p:cNvPr>
            <p:cNvSpPr/>
            <p:nvPr/>
          </p:nvSpPr>
          <p:spPr>
            <a:xfrm>
              <a:off x="6744800" y="3503424"/>
              <a:ext cx="111039" cy="105525"/>
            </a:xfrm>
            <a:custGeom>
              <a:avLst/>
              <a:gdLst>
                <a:gd name="connsiteX0" fmla="*/ 88382 w 111039"/>
                <a:gd name="connsiteY0" fmla="*/ 5584 h 105525"/>
                <a:gd name="connsiteX1" fmla="*/ 62665 w 111039"/>
                <a:gd name="connsiteY1" fmla="*/ 5584 h 105525"/>
                <a:gd name="connsiteX2" fmla="*/ 62665 w 111039"/>
                <a:gd name="connsiteY2" fmla="*/ 87881 h 105525"/>
                <a:gd name="connsiteX3" fmla="*/ 66275 w 111039"/>
                <a:gd name="connsiteY3" fmla="*/ 104406 h 105525"/>
                <a:gd name="connsiteX4" fmla="*/ 41171 w 111039"/>
                <a:gd name="connsiteY4" fmla="*/ 104623 h 105525"/>
                <a:gd name="connsiteX5" fmla="*/ 44008 w 111039"/>
                <a:gd name="connsiteY5" fmla="*/ 88016 h 105525"/>
                <a:gd name="connsiteX6" fmla="*/ 44008 w 111039"/>
                <a:gd name="connsiteY6" fmla="*/ 5584 h 105525"/>
                <a:gd name="connsiteX7" fmla="*/ 17741 w 111039"/>
                <a:gd name="connsiteY7" fmla="*/ 5584 h 105525"/>
                <a:gd name="connsiteX8" fmla="*/ -2419 w 111039"/>
                <a:gd name="connsiteY8" fmla="*/ 9821 h 105525"/>
                <a:gd name="connsiteX9" fmla="*/ 2436 w 111039"/>
                <a:gd name="connsiteY9" fmla="*/ -903 h 105525"/>
                <a:gd name="connsiteX10" fmla="*/ 103418 w 111039"/>
                <a:gd name="connsiteY10" fmla="*/ -903 h 105525"/>
                <a:gd name="connsiteX11" fmla="*/ 108621 w 111039"/>
                <a:gd name="connsiteY11" fmla="*/ 9123 h 105525"/>
                <a:gd name="connsiteX12" fmla="*/ 88407 w 111039"/>
                <a:gd name="connsiteY12" fmla="*/ 5576 h 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39" h="105525">
                  <a:moveTo>
                    <a:pt x="88382" y="5584"/>
                  </a:moveTo>
                  <a:lnTo>
                    <a:pt x="62665" y="5584"/>
                  </a:lnTo>
                  <a:lnTo>
                    <a:pt x="62665" y="87881"/>
                  </a:lnTo>
                  <a:cubicBezTo>
                    <a:pt x="62665" y="95927"/>
                    <a:pt x="62729" y="97857"/>
                    <a:pt x="66275" y="104406"/>
                  </a:cubicBezTo>
                  <a:lnTo>
                    <a:pt x="41171" y="104623"/>
                  </a:lnTo>
                  <a:cubicBezTo>
                    <a:pt x="44327" y="97591"/>
                    <a:pt x="44008" y="93275"/>
                    <a:pt x="44008" y="88016"/>
                  </a:cubicBezTo>
                  <a:lnTo>
                    <a:pt x="44008" y="5584"/>
                  </a:lnTo>
                  <a:lnTo>
                    <a:pt x="17741" y="5584"/>
                  </a:lnTo>
                  <a:cubicBezTo>
                    <a:pt x="13021" y="5615"/>
                    <a:pt x="10433" y="5683"/>
                    <a:pt x="-2419" y="9821"/>
                  </a:cubicBezTo>
                  <a:lnTo>
                    <a:pt x="2436" y="-903"/>
                  </a:lnTo>
                  <a:lnTo>
                    <a:pt x="103418" y="-903"/>
                  </a:lnTo>
                  <a:lnTo>
                    <a:pt x="108621" y="9123"/>
                  </a:lnTo>
                  <a:cubicBezTo>
                    <a:pt x="95737" y="5101"/>
                    <a:pt x="93163" y="5481"/>
                    <a:pt x="88407" y="5576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5DF8024B-FCA0-69BF-8551-9FBDA40E84E5}"/>
                </a:ext>
              </a:extLst>
            </p:cNvPr>
            <p:cNvSpPr/>
            <p:nvPr/>
          </p:nvSpPr>
          <p:spPr>
            <a:xfrm>
              <a:off x="6881025" y="3503513"/>
              <a:ext cx="26036" cy="105401"/>
            </a:xfrm>
            <a:custGeom>
              <a:avLst/>
              <a:gdLst>
                <a:gd name="connsiteX0" fmla="*/ -1749 w 26036"/>
                <a:gd name="connsiteY0" fmla="*/ 104499 h 105401"/>
                <a:gd name="connsiteX1" fmla="*/ 1127 w 26036"/>
                <a:gd name="connsiteY1" fmla="*/ 87892 h 105401"/>
                <a:gd name="connsiteX2" fmla="*/ 1127 w 26036"/>
                <a:gd name="connsiteY2" fmla="*/ 15765 h 105401"/>
                <a:gd name="connsiteX3" fmla="*/ -2419 w 26036"/>
                <a:gd name="connsiteY3" fmla="*/ -903 h 105401"/>
                <a:gd name="connsiteX4" fmla="*/ 22880 w 26036"/>
                <a:gd name="connsiteY4" fmla="*/ -903 h 105401"/>
                <a:gd name="connsiteX5" fmla="*/ 20043 w 26036"/>
                <a:gd name="connsiteY5" fmla="*/ 15637 h 105401"/>
                <a:gd name="connsiteX6" fmla="*/ 20043 w 26036"/>
                <a:gd name="connsiteY6" fmla="*/ 87831 h 105401"/>
                <a:gd name="connsiteX7" fmla="*/ 23617 w 26036"/>
                <a:gd name="connsiteY7" fmla="*/ 104499 h 1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6" h="105401">
                  <a:moveTo>
                    <a:pt x="-1749" y="104499"/>
                  </a:moveTo>
                  <a:cubicBezTo>
                    <a:pt x="1375" y="97452"/>
                    <a:pt x="1145" y="93151"/>
                    <a:pt x="1127" y="87892"/>
                  </a:cubicBezTo>
                  <a:lnTo>
                    <a:pt x="1127" y="15765"/>
                  </a:lnTo>
                  <a:cubicBezTo>
                    <a:pt x="1127" y="10828"/>
                    <a:pt x="893" y="6091"/>
                    <a:pt x="-2419" y="-903"/>
                  </a:cubicBezTo>
                  <a:lnTo>
                    <a:pt x="22880" y="-903"/>
                  </a:lnTo>
                  <a:cubicBezTo>
                    <a:pt x="19521" y="6094"/>
                    <a:pt x="20004" y="10733"/>
                    <a:pt x="20043" y="15637"/>
                  </a:cubicBezTo>
                  <a:lnTo>
                    <a:pt x="20043" y="87831"/>
                  </a:lnTo>
                  <a:cubicBezTo>
                    <a:pt x="20043" y="93083"/>
                    <a:pt x="20209" y="97505"/>
                    <a:pt x="23617" y="104499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C4E22117-546F-1FDE-3117-25510AEF7687}"/>
                </a:ext>
              </a:extLst>
            </p:cNvPr>
            <p:cNvSpPr/>
            <p:nvPr/>
          </p:nvSpPr>
          <p:spPr>
            <a:xfrm>
              <a:off x="6953936" y="3501314"/>
              <a:ext cx="103230" cy="110192"/>
            </a:xfrm>
            <a:custGeom>
              <a:avLst/>
              <a:gdLst>
                <a:gd name="connsiteX0" fmla="*/ 99450 w 103230"/>
                <a:gd name="connsiteY0" fmla="*/ 11864 h 110192"/>
                <a:gd name="connsiteX1" fmla="*/ 99450 w 103230"/>
                <a:gd name="connsiteY1" fmla="*/ 109236 h 110192"/>
                <a:gd name="connsiteX2" fmla="*/ 95641 w 103230"/>
                <a:gd name="connsiteY2" fmla="*/ 109290 h 110192"/>
                <a:gd name="connsiteX3" fmla="*/ 6010 w 103230"/>
                <a:gd name="connsiteY3" fmla="*/ 26123 h 110192"/>
                <a:gd name="connsiteX4" fmla="*/ 6010 w 103230"/>
                <a:gd name="connsiteY4" fmla="*/ 96257 h 110192"/>
                <a:gd name="connsiteX5" fmla="*/ 8220 w 103230"/>
                <a:gd name="connsiteY5" fmla="*/ 106743 h 110192"/>
                <a:gd name="connsiteX6" fmla="*/ -2419 w 103230"/>
                <a:gd name="connsiteY6" fmla="*/ 106743 h 110192"/>
                <a:gd name="connsiteX7" fmla="*/ -905 w 103230"/>
                <a:gd name="connsiteY7" fmla="*/ 96289 h 110192"/>
                <a:gd name="connsiteX8" fmla="*/ -905 w 103230"/>
                <a:gd name="connsiteY8" fmla="*/ -903 h 110192"/>
                <a:gd name="connsiteX9" fmla="*/ 2620 w 103230"/>
                <a:gd name="connsiteY9" fmla="*/ -903 h 110192"/>
                <a:gd name="connsiteX10" fmla="*/ 92283 w 103230"/>
                <a:gd name="connsiteY10" fmla="*/ 82264 h 110192"/>
                <a:gd name="connsiteX11" fmla="*/ 92283 w 103230"/>
                <a:gd name="connsiteY11" fmla="*/ 11931 h 110192"/>
                <a:gd name="connsiteX12" fmla="*/ 90389 w 103230"/>
                <a:gd name="connsiteY12" fmla="*/ 1176 h 110192"/>
                <a:gd name="connsiteX13" fmla="*/ 100812 w 103230"/>
                <a:gd name="connsiteY13" fmla="*/ 1176 h 110192"/>
                <a:gd name="connsiteX14" fmla="*/ 99450 w 103230"/>
                <a:gd name="connsiteY14" fmla="*/ 11864 h 1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230" h="110192">
                  <a:moveTo>
                    <a:pt x="99450" y="11864"/>
                  </a:moveTo>
                  <a:lnTo>
                    <a:pt x="99450" y="109236"/>
                  </a:lnTo>
                  <a:lnTo>
                    <a:pt x="95641" y="109290"/>
                  </a:lnTo>
                  <a:lnTo>
                    <a:pt x="6010" y="26123"/>
                  </a:lnTo>
                  <a:lnTo>
                    <a:pt x="6010" y="96257"/>
                  </a:lnTo>
                  <a:cubicBezTo>
                    <a:pt x="6046" y="101311"/>
                    <a:pt x="7705" y="105197"/>
                    <a:pt x="8220" y="106743"/>
                  </a:cubicBezTo>
                  <a:lnTo>
                    <a:pt x="-2419" y="106743"/>
                  </a:lnTo>
                  <a:cubicBezTo>
                    <a:pt x="-1362" y="103360"/>
                    <a:pt x="-852" y="99832"/>
                    <a:pt x="-905" y="96289"/>
                  </a:cubicBezTo>
                  <a:lnTo>
                    <a:pt x="-905" y="-903"/>
                  </a:lnTo>
                  <a:lnTo>
                    <a:pt x="2620" y="-903"/>
                  </a:lnTo>
                  <a:lnTo>
                    <a:pt x="92283" y="82264"/>
                  </a:lnTo>
                  <a:lnTo>
                    <a:pt x="92283" y="11931"/>
                  </a:lnTo>
                  <a:cubicBezTo>
                    <a:pt x="92251" y="6878"/>
                    <a:pt x="90864" y="2938"/>
                    <a:pt x="90389" y="1176"/>
                  </a:cubicBezTo>
                  <a:lnTo>
                    <a:pt x="100812" y="1176"/>
                  </a:lnTo>
                  <a:cubicBezTo>
                    <a:pt x="99865" y="4658"/>
                    <a:pt x="99407" y="8254"/>
                    <a:pt x="99450" y="11864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6BF182C-2E85-4A87-9F79-94F6F65DECB0}"/>
                </a:ext>
              </a:extLst>
            </p:cNvPr>
            <p:cNvSpPr/>
            <p:nvPr/>
          </p:nvSpPr>
          <p:spPr>
            <a:xfrm>
              <a:off x="7087661" y="3503392"/>
              <a:ext cx="113907" cy="106053"/>
            </a:xfrm>
            <a:custGeom>
              <a:avLst/>
              <a:gdLst>
                <a:gd name="connsiteX0" fmla="*/ 108265 w 113907"/>
                <a:gd name="connsiteY0" fmla="*/ 66870 h 106053"/>
                <a:gd name="connsiteX1" fmla="*/ 108265 w 113907"/>
                <a:gd name="connsiteY1" fmla="*/ 97388 h 106053"/>
                <a:gd name="connsiteX2" fmla="*/ 63416 w 113907"/>
                <a:gd name="connsiteY2" fmla="*/ 105151 h 106053"/>
                <a:gd name="connsiteX3" fmla="*/ 64994 w 113907"/>
                <a:gd name="connsiteY3" fmla="*/ -903 h 106053"/>
                <a:gd name="connsiteX4" fmla="*/ 106102 w 113907"/>
                <a:gd name="connsiteY4" fmla="*/ 8623 h 106053"/>
                <a:gd name="connsiteX5" fmla="*/ 106102 w 113907"/>
                <a:gd name="connsiteY5" fmla="*/ 22758 h 106053"/>
                <a:gd name="connsiteX6" fmla="*/ 64994 w 113907"/>
                <a:gd name="connsiteY6" fmla="*/ 6236 h 106053"/>
                <a:gd name="connsiteX7" fmla="*/ 66558 w 113907"/>
                <a:gd name="connsiteY7" fmla="*/ 98342 h 106053"/>
                <a:gd name="connsiteX8" fmla="*/ 89350 w 113907"/>
                <a:gd name="connsiteY8" fmla="*/ 94505 h 106053"/>
                <a:gd name="connsiteX9" fmla="*/ 89350 w 113907"/>
                <a:gd name="connsiteY9" fmla="*/ 66877 h 106053"/>
                <a:gd name="connsiteX10" fmla="*/ 86123 w 113907"/>
                <a:gd name="connsiteY10" fmla="*/ 54876 h 106053"/>
                <a:gd name="connsiteX11" fmla="*/ 111489 w 113907"/>
                <a:gd name="connsiteY11" fmla="*/ 54876 h 106053"/>
                <a:gd name="connsiteX12" fmla="*/ 108265 w 113907"/>
                <a:gd name="connsiteY12" fmla="*/ 66877 h 10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07" h="106053">
                  <a:moveTo>
                    <a:pt x="108265" y="66870"/>
                  </a:moveTo>
                  <a:lnTo>
                    <a:pt x="108265" y="97388"/>
                  </a:lnTo>
                  <a:cubicBezTo>
                    <a:pt x="96747" y="102225"/>
                    <a:pt x="79573" y="105151"/>
                    <a:pt x="63416" y="105151"/>
                  </a:cubicBezTo>
                  <a:cubicBezTo>
                    <a:pt x="-27144" y="105151"/>
                    <a:pt x="-22048" y="-505"/>
                    <a:pt x="64994" y="-903"/>
                  </a:cubicBezTo>
                  <a:cubicBezTo>
                    <a:pt x="77909" y="-903"/>
                    <a:pt x="92506" y="2257"/>
                    <a:pt x="106102" y="8623"/>
                  </a:cubicBezTo>
                  <a:lnTo>
                    <a:pt x="106102" y="22758"/>
                  </a:lnTo>
                  <a:cubicBezTo>
                    <a:pt x="100783" y="18502"/>
                    <a:pt x="85492" y="6236"/>
                    <a:pt x="64994" y="6236"/>
                  </a:cubicBezTo>
                  <a:cubicBezTo>
                    <a:pt x="151" y="6236"/>
                    <a:pt x="5102" y="98342"/>
                    <a:pt x="66558" y="98342"/>
                  </a:cubicBezTo>
                  <a:cubicBezTo>
                    <a:pt x="75778" y="98342"/>
                    <a:pt x="82250" y="97396"/>
                    <a:pt x="89350" y="94505"/>
                  </a:cubicBezTo>
                  <a:lnTo>
                    <a:pt x="89350" y="66877"/>
                  </a:lnTo>
                  <a:cubicBezTo>
                    <a:pt x="89350" y="62057"/>
                    <a:pt x="87286" y="57004"/>
                    <a:pt x="86123" y="54876"/>
                  </a:cubicBezTo>
                  <a:lnTo>
                    <a:pt x="111489" y="54876"/>
                  </a:lnTo>
                  <a:cubicBezTo>
                    <a:pt x="110610" y="57004"/>
                    <a:pt x="108265" y="62057"/>
                    <a:pt x="108265" y="66877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08CDBF9B-D17F-4F7C-F61A-C7DDD37D859E}"/>
                </a:ext>
              </a:extLst>
            </p:cNvPr>
            <p:cNvSpPr/>
            <p:nvPr/>
          </p:nvSpPr>
          <p:spPr>
            <a:xfrm>
              <a:off x="6105638" y="3503449"/>
              <a:ext cx="133100" cy="105954"/>
            </a:xfrm>
            <a:custGeom>
              <a:avLst/>
              <a:gdLst>
                <a:gd name="connsiteX0" fmla="*/ 62477 w 133100"/>
                <a:gd name="connsiteY0" fmla="*/ 105045 h 105954"/>
                <a:gd name="connsiteX1" fmla="*/ -2419 w 133100"/>
                <a:gd name="connsiteY1" fmla="*/ 50873 h 105954"/>
                <a:gd name="connsiteX2" fmla="*/ 65385 w 133100"/>
                <a:gd name="connsiteY2" fmla="*/ -903 h 105954"/>
                <a:gd name="connsiteX3" fmla="*/ 130682 w 133100"/>
                <a:gd name="connsiteY3" fmla="*/ 51029 h 105954"/>
                <a:gd name="connsiteX4" fmla="*/ 62481 w 133100"/>
                <a:gd name="connsiteY4" fmla="*/ 105052 h 105954"/>
                <a:gd name="connsiteX5" fmla="*/ 66534 w 133100"/>
                <a:gd name="connsiteY5" fmla="*/ 98637 h 105954"/>
                <a:gd name="connsiteX6" fmla="*/ 62481 w 133100"/>
                <a:gd name="connsiteY6" fmla="*/ 5034 h 105954"/>
                <a:gd name="connsiteX7" fmla="*/ 66534 w 133100"/>
                <a:gd name="connsiteY7" fmla="*/ 98637 h 10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100" h="105954">
                  <a:moveTo>
                    <a:pt x="62477" y="105045"/>
                  </a:moveTo>
                  <a:cubicBezTo>
                    <a:pt x="24625" y="105045"/>
                    <a:pt x="-2419" y="82040"/>
                    <a:pt x="-2419" y="50873"/>
                  </a:cubicBezTo>
                  <a:cubicBezTo>
                    <a:pt x="-2419" y="18602"/>
                    <a:pt x="27887" y="-903"/>
                    <a:pt x="65385" y="-903"/>
                  </a:cubicBezTo>
                  <a:cubicBezTo>
                    <a:pt x="103620" y="-903"/>
                    <a:pt x="130682" y="18432"/>
                    <a:pt x="130682" y="51029"/>
                  </a:cubicBezTo>
                  <a:cubicBezTo>
                    <a:pt x="130682" y="82994"/>
                    <a:pt x="100127" y="105052"/>
                    <a:pt x="62481" y="105052"/>
                  </a:cubicBezTo>
                  <a:moveTo>
                    <a:pt x="66534" y="98637"/>
                  </a:moveTo>
                  <a:cubicBezTo>
                    <a:pt x="132093" y="98637"/>
                    <a:pt x="120642" y="5034"/>
                    <a:pt x="62481" y="5034"/>
                  </a:cubicBezTo>
                  <a:cubicBezTo>
                    <a:pt x="-3086" y="5034"/>
                    <a:pt x="8354" y="98637"/>
                    <a:pt x="66534" y="98637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012A8F5-C643-80DD-6CE9-6FD734DF2BA6}"/>
                </a:ext>
              </a:extLst>
            </p:cNvPr>
            <p:cNvSpPr/>
            <p:nvPr/>
          </p:nvSpPr>
          <p:spPr>
            <a:xfrm>
              <a:off x="6527342" y="3503477"/>
              <a:ext cx="108684" cy="106603"/>
            </a:xfrm>
            <a:custGeom>
              <a:avLst/>
              <a:gdLst>
                <a:gd name="connsiteX0" fmla="*/ 104436 w 108684"/>
                <a:gd name="connsiteY0" fmla="*/ 8704 h 106603"/>
                <a:gd name="connsiteX1" fmla="*/ 104436 w 108684"/>
                <a:gd name="connsiteY1" fmla="*/ 63809 h 106603"/>
                <a:gd name="connsiteX2" fmla="*/ 53984 w 108684"/>
                <a:gd name="connsiteY2" fmla="*/ 105701 h 106603"/>
                <a:gd name="connsiteX3" fmla="*/ 808 w 108684"/>
                <a:gd name="connsiteY3" fmla="*/ 63263 h 106603"/>
                <a:gd name="connsiteX4" fmla="*/ 808 w 108684"/>
                <a:gd name="connsiteY4" fmla="*/ 14456 h 106603"/>
                <a:gd name="connsiteX5" fmla="*/ -2419 w 108684"/>
                <a:gd name="connsiteY5" fmla="*/ -871 h 106603"/>
                <a:gd name="connsiteX6" fmla="*/ 22915 w 108684"/>
                <a:gd name="connsiteY6" fmla="*/ -871 h 106603"/>
                <a:gd name="connsiteX7" fmla="*/ 19692 w 108684"/>
                <a:gd name="connsiteY7" fmla="*/ 14456 h 106603"/>
                <a:gd name="connsiteX8" fmla="*/ 19692 w 108684"/>
                <a:gd name="connsiteY8" fmla="*/ 63245 h 106603"/>
                <a:gd name="connsiteX9" fmla="*/ 58346 w 108684"/>
                <a:gd name="connsiteY9" fmla="*/ 97452 h 106603"/>
                <a:gd name="connsiteX10" fmla="*/ 97255 w 108684"/>
                <a:gd name="connsiteY10" fmla="*/ 63791 h 106603"/>
                <a:gd name="connsiteX11" fmla="*/ 97255 w 108684"/>
                <a:gd name="connsiteY11" fmla="*/ 8704 h 106603"/>
                <a:gd name="connsiteX12" fmla="*/ 95677 w 108684"/>
                <a:gd name="connsiteY12" fmla="*/ -903 h 106603"/>
                <a:gd name="connsiteX13" fmla="*/ 106266 w 108684"/>
                <a:gd name="connsiteY13" fmla="*/ -903 h 106603"/>
                <a:gd name="connsiteX14" fmla="*/ 104439 w 108684"/>
                <a:gd name="connsiteY14" fmla="*/ 8704 h 10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84" h="106603">
                  <a:moveTo>
                    <a:pt x="104436" y="8704"/>
                  </a:moveTo>
                  <a:lnTo>
                    <a:pt x="104436" y="63809"/>
                  </a:lnTo>
                  <a:cubicBezTo>
                    <a:pt x="104436" y="92750"/>
                    <a:pt x="83258" y="105701"/>
                    <a:pt x="53984" y="105701"/>
                  </a:cubicBezTo>
                  <a:cubicBezTo>
                    <a:pt x="26093" y="105701"/>
                    <a:pt x="808" y="95725"/>
                    <a:pt x="808" y="63263"/>
                  </a:cubicBezTo>
                  <a:lnTo>
                    <a:pt x="808" y="14456"/>
                  </a:lnTo>
                  <a:cubicBezTo>
                    <a:pt x="808" y="9470"/>
                    <a:pt x="1024" y="5945"/>
                    <a:pt x="-2419" y="-871"/>
                  </a:cubicBezTo>
                  <a:lnTo>
                    <a:pt x="22915" y="-871"/>
                  </a:lnTo>
                  <a:cubicBezTo>
                    <a:pt x="19692" y="5779"/>
                    <a:pt x="19692" y="8123"/>
                    <a:pt x="19692" y="14456"/>
                  </a:cubicBezTo>
                  <a:lnTo>
                    <a:pt x="19692" y="63245"/>
                  </a:lnTo>
                  <a:cubicBezTo>
                    <a:pt x="19692" y="90551"/>
                    <a:pt x="37377" y="97452"/>
                    <a:pt x="58346" y="97452"/>
                  </a:cubicBezTo>
                  <a:cubicBezTo>
                    <a:pt x="81751" y="97452"/>
                    <a:pt x="97255" y="87129"/>
                    <a:pt x="97255" y="63791"/>
                  </a:cubicBezTo>
                  <a:lnTo>
                    <a:pt x="97255" y="8704"/>
                  </a:lnTo>
                  <a:cubicBezTo>
                    <a:pt x="97269" y="5435"/>
                    <a:pt x="96737" y="2190"/>
                    <a:pt x="95677" y="-903"/>
                  </a:cubicBezTo>
                  <a:lnTo>
                    <a:pt x="106266" y="-903"/>
                  </a:lnTo>
                  <a:cubicBezTo>
                    <a:pt x="105557" y="626"/>
                    <a:pt x="104439" y="3732"/>
                    <a:pt x="104439" y="8704"/>
                  </a:cubicBez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2DBAF1A5-C509-CD42-E6C5-2A270C5F0FA3}"/>
                </a:ext>
              </a:extLst>
            </p:cNvPr>
            <p:cNvSpPr/>
            <p:nvPr/>
          </p:nvSpPr>
          <p:spPr>
            <a:xfrm>
              <a:off x="6273843" y="3501875"/>
              <a:ext cx="97577" cy="109628"/>
            </a:xfrm>
            <a:custGeom>
              <a:avLst/>
              <a:gdLst>
                <a:gd name="connsiteX0" fmla="*/ -2419 w 97577"/>
                <a:gd name="connsiteY0" fmla="*/ -903 h 109628"/>
                <a:gd name="connsiteX1" fmla="*/ 86648 w 97577"/>
                <a:gd name="connsiteY1" fmla="*/ 81696 h 109628"/>
                <a:gd name="connsiteX2" fmla="*/ 86648 w 97577"/>
                <a:gd name="connsiteY2" fmla="*/ 11371 h 109628"/>
                <a:gd name="connsiteX3" fmla="*/ 84751 w 97577"/>
                <a:gd name="connsiteY3" fmla="*/ 615 h 109628"/>
                <a:gd name="connsiteX4" fmla="*/ 95159 w 97577"/>
                <a:gd name="connsiteY4" fmla="*/ 615 h 109628"/>
                <a:gd name="connsiteX5" fmla="*/ 93826 w 97577"/>
                <a:gd name="connsiteY5" fmla="*/ 11304 h 109628"/>
                <a:gd name="connsiteX6" fmla="*/ 93826 w 97577"/>
                <a:gd name="connsiteY6" fmla="*/ 108676 h 109628"/>
                <a:gd name="connsiteX7" fmla="*/ 90024 w 97577"/>
                <a:gd name="connsiteY7" fmla="*/ 108726 h 109628"/>
                <a:gd name="connsiteX8" fmla="*/ -2419 w 97577"/>
                <a:gd name="connsiteY8" fmla="*/ 22733 h 10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77" h="109628">
                  <a:moveTo>
                    <a:pt x="-2419" y="-903"/>
                  </a:moveTo>
                  <a:lnTo>
                    <a:pt x="86648" y="81696"/>
                  </a:lnTo>
                  <a:lnTo>
                    <a:pt x="86648" y="11371"/>
                  </a:lnTo>
                  <a:cubicBezTo>
                    <a:pt x="86613" y="6318"/>
                    <a:pt x="85229" y="2378"/>
                    <a:pt x="84751" y="615"/>
                  </a:cubicBezTo>
                  <a:lnTo>
                    <a:pt x="95159" y="615"/>
                  </a:lnTo>
                  <a:cubicBezTo>
                    <a:pt x="94244" y="4105"/>
                    <a:pt x="93797" y="7697"/>
                    <a:pt x="93826" y="11304"/>
                  </a:cubicBezTo>
                  <a:lnTo>
                    <a:pt x="93826" y="108676"/>
                  </a:lnTo>
                  <a:lnTo>
                    <a:pt x="90024" y="108726"/>
                  </a:lnTo>
                  <a:lnTo>
                    <a:pt x="-2419" y="22733"/>
                  </a:lnTo>
                </a:path>
              </a:pathLst>
            </a:custGeom>
            <a:grpFill/>
            <a:ln w="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EB79735D-2AA6-22C1-5921-76F2DBEFFA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43672" y="3280547"/>
            <a:ext cx="5327650" cy="296906"/>
            <a:chOff x="0" y="1946"/>
            <a:chExt cx="7680" cy="428"/>
          </a:xfrm>
          <a:solidFill>
            <a:schemeClr val="bg1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53BC7DB-58BC-D70A-7E2B-C7D4722FDE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1954"/>
              <a:ext cx="307" cy="412"/>
            </a:xfrm>
            <a:custGeom>
              <a:avLst/>
              <a:gdLst>
                <a:gd name="T0" fmla="*/ 521 w 1240"/>
                <a:gd name="T1" fmla="*/ 624 h 1657"/>
                <a:gd name="T2" fmla="*/ 514 w 1240"/>
                <a:gd name="T3" fmla="*/ 126 h 1657"/>
                <a:gd name="T4" fmla="*/ 0 w 1240"/>
                <a:gd name="T5" fmla="*/ 153 h 1657"/>
                <a:gd name="T6" fmla="*/ 12 w 1240"/>
                <a:gd name="T7" fmla="*/ 75 h 1657"/>
                <a:gd name="T8" fmla="*/ 0 w 1240"/>
                <a:gd name="T9" fmla="*/ 0 h 1657"/>
                <a:gd name="T10" fmla="*/ 620 w 1240"/>
                <a:gd name="T11" fmla="*/ 12 h 1657"/>
                <a:gd name="T12" fmla="*/ 1240 w 1240"/>
                <a:gd name="T13" fmla="*/ 0 h 1657"/>
                <a:gd name="T14" fmla="*/ 1228 w 1240"/>
                <a:gd name="T15" fmla="*/ 78 h 1657"/>
                <a:gd name="T16" fmla="*/ 1240 w 1240"/>
                <a:gd name="T17" fmla="*/ 153 h 1657"/>
                <a:gd name="T18" fmla="*/ 725 w 1240"/>
                <a:gd name="T19" fmla="*/ 126 h 1657"/>
                <a:gd name="T20" fmla="*/ 719 w 1240"/>
                <a:gd name="T21" fmla="*/ 624 h 1657"/>
                <a:gd name="T22" fmla="*/ 719 w 1240"/>
                <a:gd name="T23" fmla="*/ 1036 h 1657"/>
                <a:gd name="T24" fmla="*/ 737 w 1240"/>
                <a:gd name="T25" fmla="*/ 1657 h 1657"/>
                <a:gd name="T26" fmla="*/ 620 w 1240"/>
                <a:gd name="T27" fmla="*/ 1645 h 1657"/>
                <a:gd name="T28" fmla="*/ 502 w 1240"/>
                <a:gd name="T29" fmla="*/ 1657 h 1657"/>
                <a:gd name="T30" fmla="*/ 521 w 1240"/>
                <a:gd name="T31" fmla="*/ 1036 h 1657"/>
                <a:gd name="T32" fmla="*/ 521 w 1240"/>
                <a:gd name="T33" fmla="*/ 624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0" h="1657">
                  <a:moveTo>
                    <a:pt x="521" y="624"/>
                  </a:moveTo>
                  <a:cubicBezTo>
                    <a:pt x="521" y="456"/>
                    <a:pt x="519" y="292"/>
                    <a:pt x="514" y="126"/>
                  </a:cubicBezTo>
                  <a:cubicBezTo>
                    <a:pt x="348" y="126"/>
                    <a:pt x="135" y="137"/>
                    <a:pt x="0" y="153"/>
                  </a:cubicBezTo>
                  <a:cubicBezTo>
                    <a:pt x="7" y="128"/>
                    <a:pt x="12" y="102"/>
                    <a:pt x="12" y="75"/>
                  </a:cubicBezTo>
                  <a:cubicBezTo>
                    <a:pt x="12" y="51"/>
                    <a:pt x="7" y="27"/>
                    <a:pt x="0" y="0"/>
                  </a:cubicBezTo>
                  <a:cubicBezTo>
                    <a:pt x="207" y="7"/>
                    <a:pt x="413" y="12"/>
                    <a:pt x="620" y="12"/>
                  </a:cubicBezTo>
                  <a:cubicBezTo>
                    <a:pt x="827" y="12"/>
                    <a:pt x="1034" y="7"/>
                    <a:pt x="1240" y="0"/>
                  </a:cubicBezTo>
                  <a:cubicBezTo>
                    <a:pt x="1233" y="27"/>
                    <a:pt x="1228" y="51"/>
                    <a:pt x="1228" y="78"/>
                  </a:cubicBezTo>
                  <a:cubicBezTo>
                    <a:pt x="1228" y="102"/>
                    <a:pt x="1233" y="128"/>
                    <a:pt x="1240" y="153"/>
                  </a:cubicBezTo>
                  <a:cubicBezTo>
                    <a:pt x="1104" y="137"/>
                    <a:pt x="892" y="126"/>
                    <a:pt x="725" y="126"/>
                  </a:cubicBezTo>
                  <a:cubicBezTo>
                    <a:pt x="720" y="292"/>
                    <a:pt x="719" y="456"/>
                    <a:pt x="719" y="624"/>
                  </a:cubicBezTo>
                  <a:cubicBezTo>
                    <a:pt x="719" y="1036"/>
                    <a:pt x="719" y="1036"/>
                    <a:pt x="719" y="1036"/>
                  </a:cubicBezTo>
                  <a:cubicBezTo>
                    <a:pt x="719" y="1243"/>
                    <a:pt x="728" y="1451"/>
                    <a:pt x="737" y="1657"/>
                  </a:cubicBezTo>
                  <a:cubicBezTo>
                    <a:pt x="697" y="1651"/>
                    <a:pt x="659" y="1645"/>
                    <a:pt x="620" y="1645"/>
                  </a:cubicBezTo>
                  <a:cubicBezTo>
                    <a:pt x="582" y="1645"/>
                    <a:pt x="543" y="1651"/>
                    <a:pt x="502" y="1657"/>
                  </a:cubicBezTo>
                  <a:cubicBezTo>
                    <a:pt x="512" y="1451"/>
                    <a:pt x="521" y="1243"/>
                    <a:pt x="521" y="1036"/>
                  </a:cubicBezTo>
                  <a:lnTo>
                    <a:pt x="521" y="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469219D-DBEE-C516-9B93-FC24AF8CC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" y="1954"/>
              <a:ext cx="355" cy="412"/>
            </a:xfrm>
            <a:custGeom>
              <a:avLst/>
              <a:gdLst>
                <a:gd name="T0" fmla="*/ 1220 w 1436"/>
                <a:gd name="T1" fmla="*/ 624 h 1657"/>
                <a:gd name="T2" fmla="*/ 1201 w 1436"/>
                <a:gd name="T3" fmla="*/ 0 h 1657"/>
                <a:gd name="T4" fmla="*/ 1318 w 1436"/>
                <a:gd name="T5" fmla="*/ 12 h 1657"/>
                <a:gd name="T6" fmla="*/ 1436 w 1436"/>
                <a:gd name="T7" fmla="*/ 0 h 1657"/>
                <a:gd name="T8" fmla="*/ 1417 w 1436"/>
                <a:gd name="T9" fmla="*/ 624 h 1657"/>
                <a:gd name="T10" fmla="*/ 1417 w 1436"/>
                <a:gd name="T11" fmla="*/ 1036 h 1657"/>
                <a:gd name="T12" fmla="*/ 1436 w 1436"/>
                <a:gd name="T13" fmla="*/ 1657 h 1657"/>
                <a:gd name="T14" fmla="*/ 1318 w 1436"/>
                <a:gd name="T15" fmla="*/ 1645 h 1657"/>
                <a:gd name="T16" fmla="*/ 1201 w 1436"/>
                <a:gd name="T17" fmla="*/ 1657 h 1657"/>
                <a:gd name="T18" fmla="*/ 1220 w 1436"/>
                <a:gd name="T19" fmla="*/ 1036 h 1657"/>
                <a:gd name="T20" fmla="*/ 1220 w 1436"/>
                <a:gd name="T21" fmla="*/ 820 h 1657"/>
                <a:gd name="T22" fmla="*/ 718 w 1436"/>
                <a:gd name="T23" fmla="*/ 816 h 1657"/>
                <a:gd name="T24" fmla="*/ 216 w 1436"/>
                <a:gd name="T25" fmla="*/ 820 h 1657"/>
                <a:gd name="T26" fmla="*/ 216 w 1436"/>
                <a:gd name="T27" fmla="*/ 1036 h 1657"/>
                <a:gd name="T28" fmla="*/ 236 w 1436"/>
                <a:gd name="T29" fmla="*/ 1657 h 1657"/>
                <a:gd name="T30" fmla="*/ 117 w 1436"/>
                <a:gd name="T31" fmla="*/ 1645 h 1657"/>
                <a:gd name="T32" fmla="*/ 0 w 1436"/>
                <a:gd name="T33" fmla="*/ 1657 h 1657"/>
                <a:gd name="T34" fmla="*/ 19 w 1436"/>
                <a:gd name="T35" fmla="*/ 1036 h 1657"/>
                <a:gd name="T36" fmla="*/ 19 w 1436"/>
                <a:gd name="T37" fmla="*/ 624 h 1657"/>
                <a:gd name="T38" fmla="*/ 0 w 1436"/>
                <a:gd name="T39" fmla="*/ 0 h 1657"/>
                <a:gd name="T40" fmla="*/ 117 w 1436"/>
                <a:gd name="T41" fmla="*/ 12 h 1657"/>
                <a:gd name="T42" fmla="*/ 236 w 1436"/>
                <a:gd name="T43" fmla="*/ 0 h 1657"/>
                <a:gd name="T44" fmla="*/ 216 w 1436"/>
                <a:gd name="T45" fmla="*/ 624 h 1657"/>
                <a:gd name="T46" fmla="*/ 216 w 1436"/>
                <a:gd name="T47" fmla="*/ 706 h 1657"/>
                <a:gd name="T48" fmla="*/ 718 w 1436"/>
                <a:gd name="T49" fmla="*/ 714 h 1657"/>
                <a:gd name="T50" fmla="*/ 1220 w 1436"/>
                <a:gd name="T51" fmla="*/ 706 h 1657"/>
                <a:gd name="T52" fmla="*/ 1220 w 1436"/>
                <a:gd name="T53" fmla="*/ 624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6" h="1657">
                  <a:moveTo>
                    <a:pt x="1220" y="624"/>
                  </a:moveTo>
                  <a:cubicBezTo>
                    <a:pt x="1220" y="415"/>
                    <a:pt x="1211" y="207"/>
                    <a:pt x="1201" y="0"/>
                  </a:cubicBezTo>
                  <a:cubicBezTo>
                    <a:pt x="1242" y="7"/>
                    <a:pt x="1280" y="12"/>
                    <a:pt x="1318" y="12"/>
                  </a:cubicBezTo>
                  <a:cubicBezTo>
                    <a:pt x="1357" y="12"/>
                    <a:pt x="1396" y="7"/>
                    <a:pt x="1436" y="0"/>
                  </a:cubicBezTo>
                  <a:cubicBezTo>
                    <a:pt x="1427" y="207"/>
                    <a:pt x="1417" y="415"/>
                    <a:pt x="1417" y="624"/>
                  </a:cubicBezTo>
                  <a:cubicBezTo>
                    <a:pt x="1417" y="1036"/>
                    <a:pt x="1417" y="1036"/>
                    <a:pt x="1417" y="1036"/>
                  </a:cubicBezTo>
                  <a:cubicBezTo>
                    <a:pt x="1417" y="1243"/>
                    <a:pt x="1427" y="1451"/>
                    <a:pt x="1436" y="1657"/>
                  </a:cubicBezTo>
                  <a:cubicBezTo>
                    <a:pt x="1396" y="1651"/>
                    <a:pt x="1357" y="1645"/>
                    <a:pt x="1318" y="1645"/>
                  </a:cubicBezTo>
                  <a:cubicBezTo>
                    <a:pt x="1280" y="1645"/>
                    <a:pt x="1242" y="1651"/>
                    <a:pt x="1201" y="1657"/>
                  </a:cubicBezTo>
                  <a:cubicBezTo>
                    <a:pt x="1211" y="1451"/>
                    <a:pt x="1220" y="1243"/>
                    <a:pt x="1220" y="1036"/>
                  </a:cubicBezTo>
                  <a:cubicBezTo>
                    <a:pt x="1220" y="820"/>
                    <a:pt x="1220" y="820"/>
                    <a:pt x="1220" y="820"/>
                  </a:cubicBezTo>
                  <a:cubicBezTo>
                    <a:pt x="1052" y="818"/>
                    <a:pt x="886" y="816"/>
                    <a:pt x="718" y="816"/>
                  </a:cubicBezTo>
                  <a:cubicBezTo>
                    <a:pt x="550" y="816"/>
                    <a:pt x="384" y="818"/>
                    <a:pt x="216" y="820"/>
                  </a:cubicBezTo>
                  <a:cubicBezTo>
                    <a:pt x="216" y="1036"/>
                    <a:pt x="216" y="1036"/>
                    <a:pt x="216" y="1036"/>
                  </a:cubicBezTo>
                  <a:cubicBezTo>
                    <a:pt x="216" y="1243"/>
                    <a:pt x="226" y="1451"/>
                    <a:pt x="236" y="1657"/>
                  </a:cubicBezTo>
                  <a:cubicBezTo>
                    <a:pt x="194" y="1651"/>
                    <a:pt x="155" y="1645"/>
                    <a:pt x="117" y="1645"/>
                  </a:cubicBezTo>
                  <a:cubicBezTo>
                    <a:pt x="80" y="1645"/>
                    <a:pt x="41" y="1651"/>
                    <a:pt x="0" y="1657"/>
                  </a:cubicBezTo>
                  <a:cubicBezTo>
                    <a:pt x="10" y="1451"/>
                    <a:pt x="19" y="1243"/>
                    <a:pt x="19" y="1036"/>
                  </a:cubicBezTo>
                  <a:cubicBezTo>
                    <a:pt x="19" y="624"/>
                    <a:pt x="19" y="624"/>
                    <a:pt x="19" y="624"/>
                  </a:cubicBezTo>
                  <a:cubicBezTo>
                    <a:pt x="19" y="415"/>
                    <a:pt x="10" y="207"/>
                    <a:pt x="0" y="0"/>
                  </a:cubicBezTo>
                  <a:cubicBezTo>
                    <a:pt x="41" y="7"/>
                    <a:pt x="80" y="12"/>
                    <a:pt x="117" y="12"/>
                  </a:cubicBezTo>
                  <a:cubicBezTo>
                    <a:pt x="155" y="12"/>
                    <a:pt x="194" y="7"/>
                    <a:pt x="236" y="0"/>
                  </a:cubicBezTo>
                  <a:cubicBezTo>
                    <a:pt x="226" y="207"/>
                    <a:pt x="216" y="415"/>
                    <a:pt x="216" y="624"/>
                  </a:cubicBezTo>
                  <a:cubicBezTo>
                    <a:pt x="216" y="706"/>
                    <a:pt x="216" y="706"/>
                    <a:pt x="216" y="706"/>
                  </a:cubicBezTo>
                  <a:cubicBezTo>
                    <a:pt x="384" y="709"/>
                    <a:pt x="550" y="714"/>
                    <a:pt x="718" y="714"/>
                  </a:cubicBezTo>
                  <a:cubicBezTo>
                    <a:pt x="886" y="714"/>
                    <a:pt x="1052" y="709"/>
                    <a:pt x="1220" y="706"/>
                  </a:cubicBezTo>
                  <a:lnTo>
                    <a:pt x="1220" y="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77BD65B4-561D-1329-9236-60B4DDA3C0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" y="1954"/>
              <a:ext cx="215" cy="412"/>
            </a:xfrm>
            <a:custGeom>
              <a:avLst/>
              <a:gdLst>
                <a:gd name="T0" fmla="*/ 19 w 868"/>
                <a:gd name="T1" fmla="*/ 621 h 1657"/>
                <a:gd name="T2" fmla="*/ 0 w 868"/>
                <a:gd name="T3" fmla="*/ 0 h 1657"/>
                <a:gd name="T4" fmla="*/ 430 w 868"/>
                <a:gd name="T5" fmla="*/ 12 h 1657"/>
                <a:gd name="T6" fmla="*/ 857 w 868"/>
                <a:gd name="T7" fmla="*/ 0 h 1657"/>
                <a:gd name="T8" fmla="*/ 849 w 868"/>
                <a:gd name="T9" fmla="*/ 73 h 1657"/>
                <a:gd name="T10" fmla="*/ 857 w 868"/>
                <a:gd name="T11" fmla="*/ 146 h 1657"/>
                <a:gd name="T12" fmla="*/ 226 w 868"/>
                <a:gd name="T13" fmla="*/ 114 h 1657"/>
                <a:gd name="T14" fmla="*/ 216 w 868"/>
                <a:gd name="T15" fmla="*/ 417 h 1657"/>
                <a:gd name="T16" fmla="*/ 219 w 868"/>
                <a:gd name="T17" fmla="*/ 736 h 1657"/>
                <a:gd name="T18" fmla="*/ 802 w 868"/>
                <a:gd name="T19" fmla="*/ 711 h 1657"/>
                <a:gd name="T20" fmla="*/ 795 w 868"/>
                <a:gd name="T21" fmla="*/ 787 h 1657"/>
                <a:gd name="T22" fmla="*/ 802 w 868"/>
                <a:gd name="T23" fmla="*/ 859 h 1657"/>
                <a:gd name="T24" fmla="*/ 219 w 868"/>
                <a:gd name="T25" fmla="*/ 837 h 1657"/>
                <a:gd name="T26" fmla="*/ 216 w 868"/>
                <a:gd name="T27" fmla="*/ 1184 h 1657"/>
                <a:gd name="T28" fmla="*/ 221 w 868"/>
                <a:gd name="T29" fmla="*/ 1547 h 1657"/>
                <a:gd name="T30" fmla="*/ 868 w 868"/>
                <a:gd name="T31" fmla="*/ 1515 h 1657"/>
                <a:gd name="T32" fmla="*/ 861 w 868"/>
                <a:gd name="T33" fmla="*/ 1587 h 1657"/>
                <a:gd name="T34" fmla="*/ 868 w 868"/>
                <a:gd name="T35" fmla="*/ 1657 h 1657"/>
                <a:gd name="T36" fmla="*/ 437 w 868"/>
                <a:gd name="T37" fmla="*/ 1645 h 1657"/>
                <a:gd name="T38" fmla="*/ 0 w 868"/>
                <a:gd name="T39" fmla="*/ 1657 h 1657"/>
                <a:gd name="T40" fmla="*/ 19 w 868"/>
                <a:gd name="T41" fmla="*/ 1034 h 1657"/>
                <a:gd name="T42" fmla="*/ 19 w 868"/>
                <a:gd name="T43" fmla="*/ 621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8" h="1657">
                  <a:moveTo>
                    <a:pt x="19" y="621"/>
                  </a:moveTo>
                  <a:cubicBezTo>
                    <a:pt x="19" y="413"/>
                    <a:pt x="10" y="204"/>
                    <a:pt x="0" y="0"/>
                  </a:cubicBezTo>
                  <a:cubicBezTo>
                    <a:pt x="143" y="7"/>
                    <a:pt x="287" y="12"/>
                    <a:pt x="430" y="12"/>
                  </a:cubicBezTo>
                  <a:cubicBezTo>
                    <a:pt x="574" y="12"/>
                    <a:pt x="716" y="7"/>
                    <a:pt x="857" y="0"/>
                  </a:cubicBezTo>
                  <a:cubicBezTo>
                    <a:pt x="852" y="24"/>
                    <a:pt x="849" y="49"/>
                    <a:pt x="849" y="73"/>
                  </a:cubicBezTo>
                  <a:cubicBezTo>
                    <a:pt x="849" y="97"/>
                    <a:pt x="852" y="122"/>
                    <a:pt x="857" y="146"/>
                  </a:cubicBezTo>
                  <a:cubicBezTo>
                    <a:pt x="655" y="131"/>
                    <a:pt x="538" y="114"/>
                    <a:pt x="226" y="114"/>
                  </a:cubicBezTo>
                  <a:cubicBezTo>
                    <a:pt x="223" y="216"/>
                    <a:pt x="216" y="302"/>
                    <a:pt x="216" y="417"/>
                  </a:cubicBezTo>
                  <a:cubicBezTo>
                    <a:pt x="216" y="544"/>
                    <a:pt x="219" y="675"/>
                    <a:pt x="219" y="736"/>
                  </a:cubicBezTo>
                  <a:cubicBezTo>
                    <a:pt x="502" y="736"/>
                    <a:pt x="660" y="723"/>
                    <a:pt x="802" y="711"/>
                  </a:cubicBezTo>
                  <a:cubicBezTo>
                    <a:pt x="797" y="736"/>
                    <a:pt x="795" y="763"/>
                    <a:pt x="795" y="787"/>
                  </a:cubicBezTo>
                  <a:cubicBezTo>
                    <a:pt x="795" y="810"/>
                    <a:pt x="797" y="835"/>
                    <a:pt x="802" y="859"/>
                  </a:cubicBezTo>
                  <a:cubicBezTo>
                    <a:pt x="636" y="842"/>
                    <a:pt x="333" y="837"/>
                    <a:pt x="219" y="837"/>
                  </a:cubicBezTo>
                  <a:cubicBezTo>
                    <a:pt x="216" y="893"/>
                    <a:pt x="216" y="954"/>
                    <a:pt x="216" y="1184"/>
                  </a:cubicBezTo>
                  <a:cubicBezTo>
                    <a:pt x="216" y="1367"/>
                    <a:pt x="219" y="1486"/>
                    <a:pt x="221" y="1547"/>
                  </a:cubicBezTo>
                  <a:cubicBezTo>
                    <a:pt x="434" y="1547"/>
                    <a:pt x="718" y="1544"/>
                    <a:pt x="868" y="1515"/>
                  </a:cubicBezTo>
                  <a:cubicBezTo>
                    <a:pt x="864" y="1537"/>
                    <a:pt x="861" y="1568"/>
                    <a:pt x="861" y="1587"/>
                  </a:cubicBezTo>
                  <a:cubicBezTo>
                    <a:pt x="861" y="1609"/>
                    <a:pt x="864" y="1636"/>
                    <a:pt x="868" y="1657"/>
                  </a:cubicBezTo>
                  <a:cubicBezTo>
                    <a:pt x="728" y="1651"/>
                    <a:pt x="583" y="1645"/>
                    <a:pt x="437" y="1645"/>
                  </a:cubicBezTo>
                  <a:cubicBezTo>
                    <a:pt x="291" y="1645"/>
                    <a:pt x="146" y="1651"/>
                    <a:pt x="0" y="1657"/>
                  </a:cubicBezTo>
                  <a:cubicBezTo>
                    <a:pt x="10" y="1449"/>
                    <a:pt x="19" y="1241"/>
                    <a:pt x="19" y="1034"/>
                  </a:cubicBezTo>
                  <a:lnTo>
                    <a:pt x="19" y="6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368957A-ACC8-4460-EDDF-271301FCD2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33" y="1946"/>
              <a:ext cx="377" cy="420"/>
            </a:xfrm>
            <a:custGeom>
              <a:avLst/>
              <a:gdLst>
                <a:gd name="T0" fmla="*/ 798 w 1521"/>
                <a:gd name="T1" fmla="*/ 0 h 1688"/>
                <a:gd name="T2" fmla="*/ 1521 w 1521"/>
                <a:gd name="T3" fmla="*/ 1688 h 1688"/>
                <a:gd name="T4" fmla="*/ 1393 w 1521"/>
                <a:gd name="T5" fmla="*/ 1676 h 1688"/>
                <a:gd name="T6" fmla="*/ 1266 w 1521"/>
                <a:gd name="T7" fmla="*/ 1688 h 1688"/>
                <a:gd name="T8" fmla="*/ 1019 w 1521"/>
                <a:gd name="T9" fmla="*/ 1046 h 1688"/>
                <a:gd name="T10" fmla="*/ 703 w 1521"/>
                <a:gd name="T11" fmla="*/ 1041 h 1688"/>
                <a:gd name="T12" fmla="*/ 411 w 1521"/>
                <a:gd name="T13" fmla="*/ 1046 h 1688"/>
                <a:gd name="T14" fmla="*/ 177 w 1521"/>
                <a:gd name="T15" fmla="*/ 1688 h 1688"/>
                <a:gd name="T16" fmla="*/ 90 w 1521"/>
                <a:gd name="T17" fmla="*/ 1676 h 1688"/>
                <a:gd name="T18" fmla="*/ 0 w 1521"/>
                <a:gd name="T19" fmla="*/ 1688 h 1688"/>
                <a:gd name="T20" fmla="*/ 752 w 1521"/>
                <a:gd name="T21" fmla="*/ 0 h 1688"/>
                <a:gd name="T22" fmla="*/ 798 w 1521"/>
                <a:gd name="T23" fmla="*/ 0 h 1688"/>
                <a:gd name="T24" fmla="*/ 718 w 1521"/>
                <a:gd name="T25" fmla="*/ 325 h 1688"/>
                <a:gd name="T26" fmla="*/ 456 w 1521"/>
                <a:gd name="T27" fmla="*/ 934 h 1688"/>
                <a:gd name="T28" fmla="*/ 716 w 1521"/>
                <a:gd name="T29" fmla="*/ 939 h 1688"/>
                <a:gd name="T30" fmla="*/ 985 w 1521"/>
                <a:gd name="T31" fmla="*/ 934 h 1688"/>
                <a:gd name="T32" fmla="*/ 718 w 1521"/>
                <a:gd name="T33" fmla="*/ 325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1" h="1688">
                  <a:moveTo>
                    <a:pt x="798" y="0"/>
                  </a:moveTo>
                  <a:cubicBezTo>
                    <a:pt x="1034" y="559"/>
                    <a:pt x="1393" y="1431"/>
                    <a:pt x="1521" y="1688"/>
                  </a:cubicBezTo>
                  <a:cubicBezTo>
                    <a:pt x="1478" y="1682"/>
                    <a:pt x="1436" y="1676"/>
                    <a:pt x="1393" y="1676"/>
                  </a:cubicBezTo>
                  <a:cubicBezTo>
                    <a:pt x="1350" y="1676"/>
                    <a:pt x="1309" y="1682"/>
                    <a:pt x="1266" y="1688"/>
                  </a:cubicBezTo>
                  <a:cubicBezTo>
                    <a:pt x="1220" y="1525"/>
                    <a:pt x="1105" y="1260"/>
                    <a:pt x="1019" y="1046"/>
                  </a:cubicBezTo>
                  <a:cubicBezTo>
                    <a:pt x="914" y="1043"/>
                    <a:pt x="810" y="1041"/>
                    <a:pt x="703" y="1041"/>
                  </a:cubicBezTo>
                  <a:cubicBezTo>
                    <a:pt x="606" y="1041"/>
                    <a:pt x="509" y="1043"/>
                    <a:pt x="411" y="1046"/>
                  </a:cubicBezTo>
                  <a:cubicBezTo>
                    <a:pt x="310" y="1294"/>
                    <a:pt x="217" y="1538"/>
                    <a:pt x="177" y="1688"/>
                  </a:cubicBezTo>
                  <a:cubicBezTo>
                    <a:pt x="146" y="1682"/>
                    <a:pt x="117" y="1676"/>
                    <a:pt x="90" y="1676"/>
                  </a:cubicBezTo>
                  <a:cubicBezTo>
                    <a:pt x="60" y="1676"/>
                    <a:pt x="31" y="1682"/>
                    <a:pt x="0" y="1688"/>
                  </a:cubicBezTo>
                  <a:cubicBezTo>
                    <a:pt x="257" y="1128"/>
                    <a:pt x="506" y="568"/>
                    <a:pt x="752" y="0"/>
                  </a:cubicBezTo>
                  <a:lnTo>
                    <a:pt x="798" y="0"/>
                  </a:lnTo>
                  <a:close/>
                  <a:moveTo>
                    <a:pt x="718" y="325"/>
                  </a:moveTo>
                  <a:cubicBezTo>
                    <a:pt x="456" y="934"/>
                    <a:pt x="456" y="934"/>
                    <a:pt x="456" y="934"/>
                  </a:cubicBezTo>
                  <a:cubicBezTo>
                    <a:pt x="541" y="934"/>
                    <a:pt x="631" y="939"/>
                    <a:pt x="716" y="939"/>
                  </a:cubicBezTo>
                  <a:cubicBezTo>
                    <a:pt x="805" y="939"/>
                    <a:pt x="895" y="937"/>
                    <a:pt x="985" y="934"/>
                  </a:cubicBezTo>
                  <a:lnTo>
                    <a:pt x="718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5271076-C4FF-B651-271F-07213DB939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4" y="1954"/>
              <a:ext cx="300" cy="412"/>
            </a:xfrm>
            <a:custGeom>
              <a:avLst/>
              <a:gdLst>
                <a:gd name="T0" fmla="*/ 19 w 1212"/>
                <a:gd name="T1" fmla="*/ 624 h 1657"/>
                <a:gd name="T2" fmla="*/ 0 w 1212"/>
                <a:gd name="T3" fmla="*/ 0 h 1657"/>
                <a:gd name="T4" fmla="*/ 273 w 1212"/>
                <a:gd name="T5" fmla="*/ 12 h 1657"/>
                <a:gd name="T6" fmla="*/ 547 w 1212"/>
                <a:gd name="T7" fmla="*/ 0 h 1657"/>
                <a:gd name="T8" fmla="*/ 1047 w 1212"/>
                <a:gd name="T9" fmla="*/ 382 h 1657"/>
                <a:gd name="T10" fmla="*/ 554 w 1212"/>
                <a:gd name="T11" fmla="*/ 840 h 1657"/>
                <a:gd name="T12" fmla="*/ 1212 w 1212"/>
                <a:gd name="T13" fmla="*/ 1657 h 1657"/>
                <a:gd name="T14" fmla="*/ 1068 w 1212"/>
                <a:gd name="T15" fmla="*/ 1645 h 1657"/>
                <a:gd name="T16" fmla="*/ 930 w 1212"/>
                <a:gd name="T17" fmla="*/ 1657 h 1657"/>
                <a:gd name="T18" fmla="*/ 306 w 1212"/>
                <a:gd name="T19" fmla="*/ 861 h 1657"/>
                <a:gd name="T20" fmla="*/ 216 w 1212"/>
                <a:gd name="T21" fmla="*/ 861 h 1657"/>
                <a:gd name="T22" fmla="*/ 216 w 1212"/>
                <a:gd name="T23" fmla="*/ 1036 h 1657"/>
                <a:gd name="T24" fmla="*/ 235 w 1212"/>
                <a:gd name="T25" fmla="*/ 1657 h 1657"/>
                <a:gd name="T26" fmla="*/ 117 w 1212"/>
                <a:gd name="T27" fmla="*/ 1645 h 1657"/>
                <a:gd name="T28" fmla="*/ 0 w 1212"/>
                <a:gd name="T29" fmla="*/ 1657 h 1657"/>
                <a:gd name="T30" fmla="*/ 19 w 1212"/>
                <a:gd name="T31" fmla="*/ 1036 h 1657"/>
                <a:gd name="T32" fmla="*/ 19 w 1212"/>
                <a:gd name="T33" fmla="*/ 624 h 1657"/>
                <a:gd name="T34" fmla="*/ 216 w 1212"/>
                <a:gd name="T35" fmla="*/ 760 h 1657"/>
                <a:gd name="T36" fmla="*/ 377 w 1212"/>
                <a:gd name="T37" fmla="*/ 772 h 1657"/>
                <a:gd name="T38" fmla="*/ 835 w 1212"/>
                <a:gd name="T39" fmla="*/ 404 h 1657"/>
                <a:gd name="T40" fmla="*/ 464 w 1212"/>
                <a:gd name="T41" fmla="*/ 90 h 1657"/>
                <a:gd name="T42" fmla="*/ 231 w 1212"/>
                <a:gd name="T43" fmla="*/ 102 h 1657"/>
                <a:gd name="T44" fmla="*/ 216 w 1212"/>
                <a:gd name="T45" fmla="*/ 624 h 1657"/>
                <a:gd name="T46" fmla="*/ 216 w 1212"/>
                <a:gd name="T47" fmla="*/ 76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2" h="1657">
                  <a:moveTo>
                    <a:pt x="19" y="624"/>
                  </a:moveTo>
                  <a:cubicBezTo>
                    <a:pt x="19" y="415"/>
                    <a:pt x="9" y="207"/>
                    <a:pt x="0" y="0"/>
                  </a:cubicBezTo>
                  <a:cubicBezTo>
                    <a:pt x="90" y="7"/>
                    <a:pt x="183" y="12"/>
                    <a:pt x="273" y="12"/>
                  </a:cubicBezTo>
                  <a:cubicBezTo>
                    <a:pt x="365" y="12"/>
                    <a:pt x="457" y="0"/>
                    <a:pt x="547" y="0"/>
                  </a:cubicBezTo>
                  <a:cubicBezTo>
                    <a:pt x="818" y="0"/>
                    <a:pt x="1047" y="95"/>
                    <a:pt x="1047" y="382"/>
                  </a:cubicBezTo>
                  <a:cubicBezTo>
                    <a:pt x="1047" y="689"/>
                    <a:pt x="737" y="816"/>
                    <a:pt x="554" y="840"/>
                  </a:cubicBezTo>
                  <a:cubicBezTo>
                    <a:pt x="673" y="986"/>
                    <a:pt x="1073" y="1503"/>
                    <a:pt x="1212" y="1657"/>
                  </a:cubicBezTo>
                  <a:cubicBezTo>
                    <a:pt x="1166" y="1651"/>
                    <a:pt x="1117" y="1645"/>
                    <a:pt x="1068" y="1645"/>
                  </a:cubicBezTo>
                  <a:cubicBezTo>
                    <a:pt x="1022" y="1645"/>
                    <a:pt x="974" y="1651"/>
                    <a:pt x="930" y="1657"/>
                  </a:cubicBezTo>
                  <a:cubicBezTo>
                    <a:pt x="833" y="1513"/>
                    <a:pt x="513" y="1070"/>
                    <a:pt x="306" y="861"/>
                  </a:cubicBezTo>
                  <a:cubicBezTo>
                    <a:pt x="216" y="861"/>
                    <a:pt x="216" y="861"/>
                    <a:pt x="216" y="861"/>
                  </a:cubicBezTo>
                  <a:cubicBezTo>
                    <a:pt x="216" y="1036"/>
                    <a:pt x="216" y="1036"/>
                    <a:pt x="216" y="1036"/>
                  </a:cubicBezTo>
                  <a:cubicBezTo>
                    <a:pt x="216" y="1243"/>
                    <a:pt x="225" y="1451"/>
                    <a:pt x="235" y="1657"/>
                  </a:cubicBezTo>
                  <a:cubicBezTo>
                    <a:pt x="194" y="1651"/>
                    <a:pt x="156" y="1645"/>
                    <a:pt x="117" y="1645"/>
                  </a:cubicBezTo>
                  <a:cubicBezTo>
                    <a:pt x="78" y="1645"/>
                    <a:pt x="40" y="1651"/>
                    <a:pt x="0" y="1657"/>
                  </a:cubicBezTo>
                  <a:cubicBezTo>
                    <a:pt x="9" y="1451"/>
                    <a:pt x="19" y="1243"/>
                    <a:pt x="19" y="1036"/>
                  </a:cubicBezTo>
                  <a:lnTo>
                    <a:pt x="19" y="624"/>
                  </a:lnTo>
                  <a:close/>
                  <a:moveTo>
                    <a:pt x="216" y="760"/>
                  </a:moveTo>
                  <a:cubicBezTo>
                    <a:pt x="259" y="770"/>
                    <a:pt x="313" y="772"/>
                    <a:pt x="377" y="772"/>
                  </a:cubicBezTo>
                  <a:cubicBezTo>
                    <a:pt x="574" y="772"/>
                    <a:pt x="835" y="689"/>
                    <a:pt x="835" y="404"/>
                  </a:cubicBezTo>
                  <a:cubicBezTo>
                    <a:pt x="835" y="153"/>
                    <a:pt x="626" y="90"/>
                    <a:pt x="464" y="90"/>
                  </a:cubicBezTo>
                  <a:cubicBezTo>
                    <a:pt x="352" y="90"/>
                    <a:pt x="280" y="97"/>
                    <a:pt x="231" y="102"/>
                  </a:cubicBezTo>
                  <a:cubicBezTo>
                    <a:pt x="223" y="277"/>
                    <a:pt x="216" y="450"/>
                    <a:pt x="216" y="624"/>
                  </a:cubicBezTo>
                  <a:lnTo>
                    <a:pt x="216" y="7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7EEA3DCE-E423-0A4D-DD86-79FAFF586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5" y="1954"/>
              <a:ext cx="307" cy="412"/>
            </a:xfrm>
            <a:custGeom>
              <a:avLst/>
              <a:gdLst>
                <a:gd name="T0" fmla="*/ 522 w 1241"/>
                <a:gd name="T1" fmla="*/ 624 h 1657"/>
                <a:gd name="T2" fmla="*/ 515 w 1241"/>
                <a:gd name="T3" fmla="*/ 126 h 1657"/>
                <a:gd name="T4" fmla="*/ 0 w 1241"/>
                <a:gd name="T5" fmla="*/ 153 h 1657"/>
                <a:gd name="T6" fmla="*/ 12 w 1241"/>
                <a:gd name="T7" fmla="*/ 75 h 1657"/>
                <a:gd name="T8" fmla="*/ 0 w 1241"/>
                <a:gd name="T9" fmla="*/ 0 h 1657"/>
                <a:gd name="T10" fmla="*/ 622 w 1241"/>
                <a:gd name="T11" fmla="*/ 12 h 1657"/>
                <a:gd name="T12" fmla="*/ 1241 w 1241"/>
                <a:gd name="T13" fmla="*/ 0 h 1657"/>
                <a:gd name="T14" fmla="*/ 1228 w 1241"/>
                <a:gd name="T15" fmla="*/ 78 h 1657"/>
                <a:gd name="T16" fmla="*/ 1241 w 1241"/>
                <a:gd name="T17" fmla="*/ 153 h 1657"/>
                <a:gd name="T18" fmla="*/ 726 w 1241"/>
                <a:gd name="T19" fmla="*/ 126 h 1657"/>
                <a:gd name="T20" fmla="*/ 719 w 1241"/>
                <a:gd name="T21" fmla="*/ 624 h 1657"/>
                <a:gd name="T22" fmla="*/ 719 w 1241"/>
                <a:gd name="T23" fmla="*/ 1036 h 1657"/>
                <a:gd name="T24" fmla="*/ 738 w 1241"/>
                <a:gd name="T25" fmla="*/ 1657 h 1657"/>
                <a:gd name="T26" fmla="*/ 622 w 1241"/>
                <a:gd name="T27" fmla="*/ 1645 h 1657"/>
                <a:gd name="T28" fmla="*/ 504 w 1241"/>
                <a:gd name="T29" fmla="*/ 1657 h 1657"/>
                <a:gd name="T30" fmla="*/ 522 w 1241"/>
                <a:gd name="T31" fmla="*/ 1036 h 1657"/>
                <a:gd name="T32" fmla="*/ 522 w 1241"/>
                <a:gd name="T33" fmla="*/ 624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1" h="1657">
                  <a:moveTo>
                    <a:pt x="522" y="624"/>
                  </a:moveTo>
                  <a:cubicBezTo>
                    <a:pt x="522" y="456"/>
                    <a:pt x="520" y="292"/>
                    <a:pt x="515" y="126"/>
                  </a:cubicBezTo>
                  <a:cubicBezTo>
                    <a:pt x="350" y="126"/>
                    <a:pt x="137" y="137"/>
                    <a:pt x="0" y="153"/>
                  </a:cubicBezTo>
                  <a:cubicBezTo>
                    <a:pt x="7" y="128"/>
                    <a:pt x="12" y="102"/>
                    <a:pt x="12" y="75"/>
                  </a:cubicBezTo>
                  <a:cubicBezTo>
                    <a:pt x="12" y="51"/>
                    <a:pt x="7" y="27"/>
                    <a:pt x="0" y="0"/>
                  </a:cubicBezTo>
                  <a:cubicBezTo>
                    <a:pt x="207" y="7"/>
                    <a:pt x="414" y="12"/>
                    <a:pt x="622" y="12"/>
                  </a:cubicBezTo>
                  <a:cubicBezTo>
                    <a:pt x="829" y="12"/>
                    <a:pt x="1035" y="7"/>
                    <a:pt x="1241" y="0"/>
                  </a:cubicBezTo>
                  <a:cubicBezTo>
                    <a:pt x="1233" y="27"/>
                    <a:pt x="1228" y="51"/>
                    <a:pt x="1228" y="78"/>
                  </a:cubicBezTo>
                  <a:cubicBezTo>
                    <a:pt x="1228" y="102"/>
                    <a:pt x="1233" y="128"/>
                    <a:pt x="1241" y="153"/>
                  </a:cubicBezTo>
                  <a:cubicBezTo>
                    <a:pt x="1107" y="137"/>
                    <a:pt x="892" y="126"/>
                    <a:pt x="726" y="126"/>
                  </a:cubicBezTo>
                  <a:cubicBezTo>
                    <a:pt x="722" y="292"/>
                    <a:pt x="719" y="456"/>
                    <a:pt x="719" y="624"/>
                  </a:cubicBezTo>
                  <a:cubicBezTo>
                    <a:pt x="719" y="1036"/>
                    <a:pt x="719" y="1036"/>
                    <a:pt x="719" y="1036"/>
                  </a:cubicBezTo>
                  <a:cubicBezTo>
                    <a:pt x="719" y="1243"/>
                    <a:pt x="728" y="1451"/>
                    <a:pt x="738" y="1657"/>
                  </a:cubicBezTo>
                  <a:cubicBezTo>
                    <a:pt x="697" y="1651"/>
                    <a:pt x="659" y="1645"/>
                    <a:pt x="622" y="1645"/>
                  </a:cubicBezTo>
                  <a:cubicBezTo>
                    <a:pt x="583" y="1645"/>
                    <a:pt x="544" y="1651"/>
                    <a:pt x="504" y="1657"/>
                  </a:cubicBezTo>
                  <a:cubicBezTo>
                    <a:pt x="513" y="1451"/>
                    <a:pt x="522" y="1243"/>
                    <a:pt x="522" y="1036"/>
                  </a:cubicBezTo>
                  <a:lnTo>
                    <a:pt x="522" y="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3F1FE95-9CD7-2910-9E41-343547E90C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4" y="1946"/>
              <a:ext cx="446" cy="428"/>
            </a:xfrm>
            <a:custGeom>
              <a:avLst/>
              <a:gdLst>
                <a:gd name="T0" fmla="*/ 899 w 1799"/>
                <a:gd name="T1" fmla="*/ 0 h 1721"/>
                <a:gd name="T2" fmla="*/ 1799 w 1799"/>
                <a:gd name="T3" fmla="*/ 861 h 1721"/>
                <a:gd name="T4" fmla="*/ 899 w 1799"/>
                <a:gd name="T5" fmla="*/ 1721 h 1721"/>
                <a:gd name="T6" fmla="*/ 0 w 1799"/>
                <a:gd name="T7" fmla="*/ 861 h 1721"/>
                <a:gd name="T8" fmla="*/ 899 w 1799"/>
                <a:gd name="T9" fmla="*/ 0 h 1721"/>
                <a:gd name="T10" fmla="*/ 899 w 1799"/>
                <a:gd name="T11" fmla="*/ 90 h 1721"/>
                <a:gd name="T12" fmla="*/ 236 w 1799"/>
                <a:gd name="T13" fmla="*/ 861 h 1721"/>
                <a:gd name="T14" fmla="*/ 899 w 1799"/>
                <a:gd name="T15" fmla="*/ 1631 h 1721"/>
                <a:gd name="T16" fmla="*/ 1564 w 1799"/>
                <a:gd name="T17" fmla="*/ 861 h 1721"/>
                <a:gd name="T18" fmla="*/ 899 w 1799"/>
                <a:gd name="T19" fmla="*/ 9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9" h="1721">
                  <a:moveTo>
                    <a:pt x="899" y="0"/>
                  </a:moveTo>
                  <a:cubicBezTo>
                    <a:pt x="1429" y="0"/>
                    <a:pt x="1799" y="315"/>
                    <a:pt x="1799" y="861"/>
                  </a:cubicBezTo>
                  <a:cubicBezTo>
                    <a:pt x="1799" y="1405"/>
                    <a:pt x="1429" y="1721"/>
                    <a:pt x="899" y="1721"/>
                  </a:cubicBezTo>
                  <a:cubicBezTo>
                    <a:pt x="369" y="1721"/>
                    <a:pt x="0" y="1405"/>
                    <a:pt x="0" y="861"/>
                  </a:cubicBezTo>
                  <a:cubicBezTo>
                    <a:pt x="0" y="315"/>
                    <a:pt x="369" y="0"/>
                    <a:pt x="899" y="0"/>
                  </a:cubicBezTo>
                  <a:moveTo>
                    <a:pt x="899" y="90"/>
                  </a:moveTo>
                  <a:cubicBezTo>
                    <a:pt x="523" y="90"/>
                    <a:pt x="236" y="328"/>
                    <a:pt x="236" y="861"/>
                  </a:cubicBezTo>
                  <a:cubicBezTo>
                    <a:pt x="236" y="1393"/>
                    <a:pt x="523" y="1631"/>
                    <a:pt x="899" y="1631"/>
                  </a:cubicBezTo>
                  <a:cubicBezTo>
                    <a:pt x="1275" y="1631"/>
                    <a:pt x="1564" y="1393"/>
                    <a:pt x="1564" y="861"/>
                  </a:cubicBezTo>
                  <a:cubicBezTo>
                    <a:pt x="1564" y="328"/>
                    <a:pt x="1275" y="90"/>
                    <a:pt x="899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E3CE1CC8-E5F3-90C9-44B7-A60DE554BA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9" y="1954"/>
              <a:ext cx="220" cy="412"/>
            </a:xfrm>
            <a:custGeom>
              <a:avLst/>
              <a:gdLst>
                <a:gd name="T0" fmla="*/ 18 w 888"/>
                <a:gd name="T1" fmla="*/ 624 h 1657"/>
                <a:gd name="T2" fmla="*/ 0 w 888"/>
                <a:gd name="T3" fmla="*/ 0 h 1657"/>
                <a:gd name="T4" fmla="*/ 430 w 888"/>
                <a:gd name="T5" fmla="*/ 12 h 1657"/>
                <a:gd name="T6" fmla="*/ 888 w 888"/>
                <a:gd name="T7" fmla="*/ 0 h 1657"/>
                <a:gd name="T8" fmla="*/ 881 w 888"/>
                <a:gd name="T9" fmla="*/ 72 h 1657"/>
                <a:gd name="T10" fmla="*/ 888 w 888"/>
                <a:gd name="T11" fmla="*/ 146 h 1657"/>
                <a:gd name="T12" fmla="*/ 219 w 888"/>
                <a:gd name="T13" fmla="*/ 114 h 1657"/>
                <a:gd name="T14" fmla="*/ 214 w 888"/>
                <a:gd name="T15" fmla="*/ 427 h 1657"/>
                <a:gd name="T16" fmla="*/ 216 w 888"/>
                <a:gd name="T17" fmla="*/ 731 h 1657"/>
                <a:gd name="T18" fmla="*/ 835 w 888"/>
                <a:gd name="T19" fmla="*/ 706 h 1657"/>
                <a:gd name="T20" fmla="*/ 825 w 888"/>
                <a:gd name="T21" fmla="*/ 779 h 1657"/>
                <a:gd name="T22" fmla="*/ 835 w 888"/>
                <a:gd name="T23" fmla="*/ 852 h 1657"/>
                <a:gd name="T24" fmla="*/ 216 w 888"/>
                <a:gd name="T25" fmla="*/ 833 h 1657"/>
                <a:gd name="T26" fmla="*/ 216 w 888"/>
                <a:gd name="T27" fmla="*/ 1036 h 1657"/>
                <a:gd name="T28" fmla="*/ 236 w 888"/>
                <a:gd name="T29" fmla="*/ 1657 h 1657"/>
                <a:gd name="T30" fmla="*/ 116 w 888"/>
                <a:gd name="T31" fmla="*/ 1645 h 1657"/>
                <a:gd name="T32" fmla="*/ 0 w 888"/>
                <a:gd name="T33" fmla="*/ 1657 h 1657"/>
                <a:gd name="T34" fmla="*/ 18 w 888"/>
                <a:gd name="T35" fmla="*/ 1036 h 1657"/>
                <a:gd name="T36" fmla="*/ 18 w 888"/>
                <a:gd name="T37" fmla="*/ 624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8" h="1657">
                  <a:moveTo>
                    <a:pt x="18" y="624"/>
                  </a:moveTo>
                  <a:cubicBezTo>
                    <a:pt x="18" y="415"/>
                    <a:pt x="9" y="207"/>
                    <a:pt x="0" y="0"/>
                  </a:cubicBezTo>
                  <a:cubicBezTo>
                    <a:pt x="144" y="7"/>
                    <a:pt x="284" y="12"/>
                    <a:pt x="430" y="12"/>
                  </a:cubicBezTo>
                  <a:cubicBezTo>
                    <a:pt x="573" y="12"/>
                    <a:pt x="715" y="7"/>
                    <a:pt x="888" y="0"/>
                  </a:cubicBezTo>
                  <a:cubicBezTo>
                    <a:pt x="883" y="24"/>
                    <a:pt x="881" y="49"/>
                    <a:pt x="881" y="72"/>
                  </a:cubicBezTo>
                  <a:cubicBezTo>
                    <a:pt x="881" y="97"/>
                    <a:pt x="883" y="122"/>
                    <a:pt x="888" y="146"/>
                  </a:cubicBezTo>
                  <a:cubicBezTo>
                    <a:pt x="715" y="128"/>
                    <a:pt x="373" y="114"/>
                    <a:pt x="219" y="114"/>
                  </a:cubicBezTo>
                  <a:cubicBezTo>
                    <a:pt x="216" y="225"/>
                    <a:pt x="214" y="328"/>
                    <a:pt x="214" y="427"/>
                  </a:cubicBezTo>
                  <a:cubicBezTo>
                    <a:pt x="214" y="539"/>
                    <a:pt x="216" y="629"/>
                    <a:pt x="216" y="731"/>
                  </a:cubicBezTo>
                  <a:cubicBezTo>
                    <a:pt x="422" y="731"/>
                    <a:pt x="636" y="726"/>
                    <a:pt x="835" y="706"/>
                  </a:cubicBezTo>
                  <a:cubicBezTo>
                    <a:pt x="831" y="731"/>
                    <a:pt x="825" y="755"/>
                    <a:pt x="825" y="779"/>
                  </a:cubicBezTo>
                  <a:cubicBezTo>
                    <a:pt x="825" y="804"/>
                    <a:pt x="831" y="828"/>
                    <a:pt x="835" y="852"/>
                  </a:cubicBezTo>
                  <a:cubicBezTo>
                    <a:pt x="675" y="835"/>
                    <a:pt x="422" y="833"/>
                    <a:pt x="216" y="833"/>
                  </a:cubicBezTo>
                  <a:cubicBezTo>
                    <a:pt x="216" y="1036"/>
                    <a:pt x="216" y="1036"/>
                    <a:pt x="216" y="1036"/>
                  </a:cubicBezTo>
                  <a:cubicBezTo>
                    <a:pt x="216" y="1243"/>
                    <a:pt x="226" y="1451"/>
                    <a:pt x="236" y="1657"/>
                  </a:cubicBezTo>
                  <a:cubicBezTo>
                    <a:pt x="195" y="1651"/>
                    <a:pt x="155" y="1645"/>
                    <a:pt x="116" y="1645"/>
                  </a:cubicBezTo>
                  <a:cubicBezTo>
                    <a:pt x="78" y="1645"/>
                    <a:pt x="39" y="1651"/>
                    <a:pt x="0" y="1657"/>
                  </a:cubicBezTo>
                  <a:cubicBezTo>
                    <a:pt x="9" y="1451"/>
                    <a:pt x="18" y="1243"/>
                    <a:pt x="18" y="1036"/>
                  </a:cubicBezTo>
                  <a:lnTo>
                    <a:pt x="18" y="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BB99AF5-437C-E2BB-850F-94A77B016D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9" y="1954"/>
              <a:ext cx="487" cy="412"/>
            </a:xfrm>
            <a:custGeom>
              <a:avLst/>
              <a:gdLst>
                <a:gd name="T0" fmla="*/ 323 w 1968"/>
                <a:gd name="T1" fmla="*/ 569 h 1657"/>
                <a:gd name="T2" fmla="*/ 225 w 1968"/>
                <a:gd name="T3" fmla="*/ 1657 h 1657"/>
                <a:gd name="T4" fmla="*/ 114 w 1968"/>
                <a:gd name="T5" fmla="*/ 1645 h 1657"/>
                <a:gd name="T6" fmla="*/ 0 w 1968"/>
                <a:gd name="T7" fmla="*/ 1657 h 1657"/>
                <a:gd name="T8" fmla="*/ 246 w 1968"/>
                <a:gd name="T9" fmla="*/ 0 h 1657"/>
                <a:gd name="T10" fmla="*/ 347 w 1968"/>
                <a:gd name="T11" fmla="*/ 12 h 1657"/>
                <a:gd name="T12" fmla="*/ 441 w 1968"/>
                <a:gd name="T13" fmla="*/ 0 h 1657"/>
                <a:gd name="T14" fmla="*/ 997 w 1968"/>
                <a:gd name="T15" fmla="*/ 1147 h 1657"/>
                <a:gd name="T16" fmla="*/ 1558 w 1968"/>
                <a:gd name="T17" fmla="*/ 0 h 1657"/>
                <a:gd name="T18" fmla="*/ 1659 w 1968"/>
                <a:gd name="T19" fmla="*/ 12 h 1657"/>
                <a:gd name="T20" fmla="*/ 1762 w 1968"/>
                <a:gd name="T21" fmla="*/ 0 h 1657"/>
                <a:gd name="T22" fmla="*/ 1968 w 1968"/>
                <a:gd name="T23" fmla="*/ 1657 h 1657"/>
                <a:gd name="T24" fmla="*/ 1773 w 1968"/>
                <a:gd name="T25" fmla="*/ 1645 h 1657"/>
                <a:gd name="T26" fmla="*/ 1575 w 1968"/>
                <a:gd name="T27" fmla="*/ 1657 h 1657"/>
                <a:gd name="T28" fmla="*/ 1478 w 1968"/>
                <a:gd name="T29" fmla="*/ 544 h 1657"/>
                <a:gd name="T30" fmla="*/ 1473 w 1968"/>
                <a:gd name="T31" fmla="*/ 544 h 1657"/>
                <a:gd name="T32" fmla="*/ 941 w 1968"/>
                <a:gd name="T33" fmla="*/ 1657 h 1657"/>
                <a:gd name="T34" fmla="*/ 895 w 1968"/>
                <a:gd name="T35" fmla="*/ 1653 h 1657"/>
                <a:gd name="T36" fmla="*/ 851 w 1968"/>
                <a:gd name="T37" fmla="*/ 1657 h 1657"/>
                <a:gd name="T38" fmla="*/ 327 w 1968"/>
                <a:gd name="T39" fmla="*/ 569 h 1657"/>
                <a:gd name="T40" fmla="*/ 323 w 1968"/>
                <a:gd name="T41" fmla="*/ 569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8" h="1657">
                  <a:moveTo>
                    <a:pt x="323" y="569"/>
                  </a:moveTo>
                  <a:cubicBezTo>
                    <a:pt x="272" y="929"/>
                    <a:pt x="250" y="1297"/>
                    <a:pt x="225" y="1657"/>
                  </a:cubicBezTo>
                  <a:cubicBezTo>
                    <a:pt x="187" y="1651"/>
                    <a:pt x="150" y="1645"/>
                    <a:pt x="114" y="1645"/>
                  </a:cubicBezTo>
                  <a:cubicBezTo>
                    <a:pt x="75" y="1645"/>
                    <a:pt x="39" y="1651"/>
                    <a:pt x="0" y="1657"/>
                  </a:cubicBezTo>
                  <a:cubicBezTo>
                    <a:pt x="101" y="1104"/>
                    <a:pt x="179" y="554"/>
                    <a:pt x="246" y="0"/>
                  </a:cubicBezTo>
                  <a:cubicBezTo>
                    <a:pt x="281" y="7"/>
                    <a:pt x="313" y="12"/>
                    <a:pt x="347" y="12"/>
                  </a:cubicBezTo>
                  <a:cubicBezTo>
                    <a:pt x="378" y="12"/>
                    <a:pt x="410" y="7"/>
                    <a:pt x="441" y="0"/>
                  </a:cubicBezTo>
                  <a:cubicBezTo>
                    <a:pt x="619" y="383"/>
                    <a:pt x="822" y="810"/>
                    <a:pt x="997" y="1147"/>
                  </a:cubicBezTo>
                  <a:cubicBezTo>
                    <a:pt x="1187" y="791"/>
                    <a:pt x="1383" y="383"/>
                    <a:pt x="1558" y="0"/>
                  </a:cubicBezTo>
                  <a:cubicBezTo>
                    <a:pt x="1589" y="7"/>
                    <a:pt x="1626" y="12"/>
                    <a:pt x="1659" y="12"/>
                  </a:cubicBezTo>
                  <a:cubicBezTo>
                    <a:pt x="1694" y="12"/>
                    <a:pt x="1728" y="7"/>
                    <a:pt x="1762" y="0"/>
                  </a:cubicBezTo>
                  <a:cubicBezTo>
                    <a:pt x="1822" y="554"/>
                    <a:pt x="1907" y="1321"/>
                    <a:pt x="1968" y="1657"/>
                  </a:cubicBezTo>
                  <a:cubicBezTo>
                    <a:pt x="1903" y="1651"/>
                    <a:pt x="1837" y="1645"/>
                    <a:pt x="1773" y="1645"/>
                  </a:cubicBezTo>
                  <a:cubicBezTo>
                    <a:pt x="1708" y="1645"/>
                    <a:pt x="1640" y="1651"/>
                    <a:pt x="1575" y="1657"/>
                  </a:cubicBezTo>
                  <a:cubicBezTo>
                    <a:pt x="1558" y="1326"/>
                    <a:pt x="1517" y="915"/>
                    <a:pt x="1478" y="544"/>
                  </a:cubicBezTo>
                  <a:cubicBezTo>
                    <a:pt x="1473" y="544"/>
                    <a:pt x="1473" y="544"/>
                    <a:pt x="1473" y="544"/>
                  </a:cubicBezTo>
                  <a:cubicBezTo>
                    <a:pt x="1293" y="915"/>
                    <a:pt x="1114" y="1287"/>
                    <a:pt x="941" y="1657"/>
                  </a:cubicBezTo>
                  <a:cubicBezTo>
                    <a:pt x="927" y="1655"/>
                    <a:pt x="910" y="1653"/>
                    <a:pt x="895" y="1653"/>
                  </a:cubicBezTo>
                  <a:cubicBezTo>
                    <a:pt x="881" y="1653"/>
                    <a:pt x="866" y="1655"/>
                    <a:pt x="851" y="1657"/>
                  </a:cubicBezTo>
                  <a:cubicBezTo>
                    <a:pt x="679" y="1297"/>
                    <a:pt x="507" y="929"/>
                    <a:pt x="327" y="569"/>
                  </a:cubicBezTo>
                  <a:lnTo>
                    <a:pt x="323" y="5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0D27E08-5464-1ECB-A392-C19A209405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78" y="1946"/>
              <a:ext cx="454" cy="428"/>
            </a:xfrm>
            <a:custGeom>
              <a:avLst/>
              <a:gdLst>
                <a:gd name="T0" fmla="*/ 921 w 1832"/>
                <a:gd name="T1" fmla="*/ 0 h 1721"/>
                <a:gd name="T2" fmla="*/ 1832 w 1832"/>
                <a:gd name="T3" fmla="*/ 859 h 1721"/>
                <a:gd name="T4" fmla="*/ 914 w 1832"/>
                <a:gd name="T5" fmla="*/ 1721 h 1721"/>
                <a:gd name="T6" fmla="*/ 0 w 1832"/>
                <a:gd name="T7" fmla="*/ 861 h 1721"/>
                <a:gd name="T8" fmla="*/ 921 w 1832"/>
                <a:gd name="T9" fmla="*/ 0 h 1721"/>
                <a:gd name="T10" fmla="*/ 914 w 1832"/>
                <a:gd name="T11" fmla="*/ 138 h 1721"/>
                <a:gd name="T12" fmla="*/ 393 w 1832"/>
                <a:gd name="T13" fmla="*/ 883 h 1721"/>
                <a:gd name="T14" fmla="*/ 898 w 1832"/>
                <a:gd name="T15" fmla="*/ 1573 h 1721"/>
                <a:gd name="T16" fmla="*/ 1438 w 1832"/>
                <a:gd name="T17" fmla="*/ 808 h 1721"/>
                <a:gd name="T18" fmla="*/ 914 w 1832"/>
                <a:gd name="T19" fmla="*/ 138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2" h="1721">
                  <a:moveTo>
                    <a:pt x="921" y="0"/>
                  </a:moveTo>
                  <a:cubicBezTo>
                    <a:pt x="1432" y="0"/>
                    <a:pt x="1832" y="279"/>
                    <a:pt x="1832" y="859"/>
                  </a:cubicBezTo>
                  <a:cubicBezTo>
                    <a:pt x="1832" y="1334"/>
                    <a:pt x="1451" y="1721"/>
                    <a:pt x="914" y="1721"/>
                  </a:cubicBezTo>
                  <a:cubicBezTo>
                    <a:pt x="408" y="1721"/>
                    <a:pt x="0" y="1461"/>
                    <a:pt x="0" y="861"/>
                  </a:cubicBezTo>
                  <a:cubicBezTo>
                    <a:pt x="0" y="388"/>
                    <a:pt x="366" y="0"/>
                    <a:pt x="921" y="0"/>
                  </a:cubicBezTo>
                  <a:moveTo>
                    <a:pt x="914" y="138"/>
                  </a:moveTo>
                  <a:cubicBezTo>
                    <a:pt x="587" y="138"/>
                    <a:pt x="393" y="467"/>
                    <a:pt x="393" y="883"/>
                  </a:cubicBezTo>
                  <a:cubicBezTo>
                    <a:pt x="393" y="1393"/>
                    <a:pt x="628" y="1573"/>
                    <a:pt x="898" y="1573"/>
                  </a:cubicBezTo>
                  <a:cubicBezTo>
                    <a:pt x="1186" y="1573"/>
                    <a:pt x="1438" y="1332"/>
                    <a:pt x="1438" y="808"/>
                  </a:cubicBezTo>
                  <a:cubicBezTo>
                    <a:pt x="1438" y="393"/>
                    <a:pt x="1225" y="138"/>
                    <a:pt x="914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62431EC6-2E67-9D8A-D56B-95113BBD0B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1" y="1954"/>
              <a:ext cx="286" cy="412"/>
            </a:xfrm>
            <a:custGeom>
              <a:avLst/>
              <a:gdLst>
                <a:gd name="T0" fmla="*/ 18 w 1154"/>
                <a:gd name="T1" fmla="*/ 665 h 1657"/>
                <a:gd name="T2" fmla="*/ 0 w 1154"/>
                <a:gd name="T3" fmla="*/ 0 h 1657"/>
                <a:gd name="T4" fmla="*/ 196 w 1154"/>
                <a:gd name="T5" fmla="*/ 12 h 1657"/>
                <a:gd name="T6" fmla="*/ 629 w 1154"/>
                <a:gd name="T7" fmla="*/ 0 h 1657"/>
                <a:gd name="T8" fmla="*/ 1114 w 1154"/>
                <a:gd name="T9" fmla="*/ 374 h 1657"/>
                <a:gd name="T10" fmla="*/ 723 w 1154"/>
                <a:gd name="T11" fmla="*/ 770 h 1657"/>
                <a:gd name="T12" fmla="*/ 723 w 1154"/>
                <a:gd name="T13" fmla="*/ 775 h 1657"/>
                <a:gd name="T14" fmla="*/ 1154 w 1154"/>
                <a:gd name="T15" fmla="*/ 1177 h 1657"/>
                <a:gd name="T16" fmla="*/ 596 w 1154"/>
                <a:gd name="T17" fmla="*/ 1657 h 1657"/>
                <a:gd name="T18" fmla="*/ 242 w 1154"/>
                <a:gd name="T19" fmla="*/ 1645 h 1657"/>
                <a:gd name="T20" fmla="*/ 0 w 1154"/>
                <a:gd name="T21" fmla="*/ 1657 h 1657"/>
                <a:gd name="T22" fmla="*/ 18 w 1154"/>
                <a:gd name="T23" fmla="*/ 993 h 1657"/>
                <a:gd name="T24" fmla="*/ 18 w 1154"/>
                <a:gd name="T25" fmla="*/ 665 h 1657"/>
                <a:gd name="T26" fmla="*/ 501 w 1154"/>
                <a:gd name="T27" fmla="*/ 139 h 1657"/>
                <a:gd name="T28" fmla="*/ 385 w 1154"/>
                <a:gd name="T29" fmla="*/ 146 h 1657"/>
                <a:gd name="T30" fmla="*/ 376 w 1154"/>
                <a:gd name="T31" fmla="*/ 478 h 1657"/>
                <a:gd name="T32" fmla="*/ 378 w 1154"/>
                <a:gd name="T33" fmla="*/ 723 h 1657"/>
                <a:gd name="T34" fmla="*/ 484 w 1154"/>
                <a:gd name="T35" fmla="*/ 723 h 1657"/>
                <a:gd name="T36" fmla="*/ 759 w 1154"/>
                <a:gd name="T37" fmla="*/ 417 h 1657"/>
                <a:gd name="T38" fmla="*/ 501 w 1154"/>
                <a:gd name="T39" fmla="*/ 139 h 1657"/>
                <a:gd name="T40" fmla="*/ 480 w 1154"/>
                <a:gd name="T41" fmla="*/ 861 h 1657"/>
                <a:gd name="T42" fmla="*/ 378 w 1154"/>
                <a:gd name="T43" fmla="*/ 864 h 1657"/>
                <a:gd name="T44" fmla="*/ 376 w 1154"/>
                <a:gd name="T45" fmla="*/ 1097 h 1657"/>
                <a:gd name="T46" fmla="*/ 380 w 1154"/>
                <a:gd name="T47" fmla="*/ 1517 h 1657"/>
                <a:gd name="T48" fmla="*/ 511 w 1154"/>
                <a:gd name="T49" fmla="*/ 1523 h 1657"/>
                <a:gd name="T50" fmla="*/ 776 w 1154"/>
                <a:gd name="T51" fmla="*/ 1195 h 1657"/>
                <a:gd name="T52" fmla="*/ 480 w 1154"/>
                <a:gd name="T53" fmla="*/ 861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4" h="1657">
                  <a:moveTo>
                    <a:pt x="18" y="665"/>
                  </a:moveTo>
                  <a:cubicBezTo>
                    <a:pt x="18" y="396"/>
                    <a:pt x="13" y="211"/>
                    <a:pt x="0" y="0"/>
                  </a:cubicBezTo>
                  <a:cubicBezTo>
                    <a:pt x="52" y="5"/>
                    <a:pt x="118" y="12"/>
                    <a:pt x="196" y="12"/>
                  </a:cubicBezTo>
                  <a:cubicBezTo>
                    <a:pt x="334" y="12"/>
                    <a:pt x="492" y="0"/>
                    <a:pt x="629" y="0"/>
                  </a:cubicBezTo>
                  <a:cubicBezTo>
                    <a:pt x="917" y="0"/>
                    <a:pt x="1114" y="112"/>
                    <a:pt x="1114" y="374"/>
                  </a:cubicBezTo>
                  <a:cubicBezTo>
                    <a:pt x="1114" y="633"/>
                    <a:pt x="871" y="746"/>
                    <a:pt x="723" y="770"/>
                  </a:cubicBezTo>
                  <a:cubicBezTo>
                    <a:pt x="723" y="775"/>
                    <a:pt x="723" y="775"/>
                    <a:pt x="723" y="775"/>
                  </a:cubicBezTo>
                  <a:cubicBezTo>
                    <a:pt x="870" y="782"/>
                    <a:pt x="1154" y="886"/>
                    <a:pt x="1154" y="1177"/>
                  </a:cubicBezTo>
                  <a:cubicBezTo>
                    <a:pt x="1154" y="1523"/>
                    <a:pt x="880" y="1657"/>
                    <a:pt x="596" y="1657"/>
                  </a:cubicBezTo>
                  <a:cubicBezTo>
                    <a:pt x="468" y="1657"/>
                    <a:pt x="364" y="1645"/>
                    <a:pt x="242" y="1645"/>
                  </a:cubicBezTo>
                  <a:cubicBezTo>
                    <a:pt x="156" y="1645"/>
                    <a:pt x="52" y="1653"/>
                    <a:pt x="0" y="1657"/>
                  </a:cubicBezTo>
                  <a:cubicBezTo>
                    <a:pt x="13" y="1447"/>
                    <a:pt x="18" y="1263"/>
                    <a:pt x="18" y="993"/>
                  </a:cubicBezTo>
                  <a:lnTo>
                    <a:pt x="18" y="665"/>
                  </a:lnTo>
                  <a:close/>
                  <a:moveTo>
                    <a:pt x="501" y="139"/>
                  </a:moveTo>
                  <a:cubicBezTo>
                    <a:pt x="431" y="139"/>
                    <a:pt x="414" y="141"/>
                    <a:pt x="385" y="146"/>
                  </a:cubicBezTo>
                  <a:cubicBezTo>
                    <a:pt x="380" y="262"/>
                    <a:pt x="376" y="396"/>
                    <a:pt x="376" y="478"/>
                  </a:cubicBezTo>
                  <a:cubicBezTo>
                    <a:pt x="376" y="566"/>
                    <a:pt x="378" y="641"/>
                    <a:pt x="378" y="723"/>
                  </a:cubicBezTo>
                  <a:cubicBezTo>
                    <a:pt x="484" y="723"/>
                    <a:pt x="484" y="723"/>
                    <a:pt x="484" y="723"/>
                  </a:cubicBezTo>
                  <a:cubicBezTo>
                    <a:pt x="622" y="723"/>
                    <a:pt x="759" y="624"/>
                    <a:pt x="759" y="417"/>
                  </a:cubicBezTo>
                  <a:cubicBezTo>
                    <a:pt x="759" y="265"/>
                    <a:pt x="691" y="139"/>
                    <a:pt x="501" y="139"/>
                  </a:cubicBezTo>
                  <a:moveTo>
                    <a:pt x="480" y="861"/>
                  </a:moveTo>
                  <a:cubicBezTo>
                    <a:pt x="436" y="861"/>
                    <a:pt x="405" y="864"/>
                    <a:pt x="378" y="864"/>
                  </a:cubicBezTo>
                  <a:cubicBezTo>
                    <a:pt x="378" y="929"/>
                    <a:pt x="376" y="998"/>
                    <a:pt x="376" y="1097"/>
                  </a:cubicBezTo>
                  <a:cubicBezTo>
                    <a:pt x="376" y="1247"/>
                    <a:pt x="380" y="1432"/>
                    <a:pt x="380" y="1517"/>
                  </a:cubicBezTo>
                  <a:cubicBezTo>
                    <a:pt x="421" y="1520"/>
                    <a:pt x="457" y="1523"/>
                    <a:pt x="511" y="1523"/>
                  </a:cubicBezTo>
                  <a:cubicBezTo>
                    <a:pt x="652" y="1523"/>
                    <a:pt x="776" y="1402"/>
                    <a:pt x="776" y="1195"/>
                  </a:cubicBezTo>
                  <a:cubicBezTo>
                    <a:pt x="776" y="971"/>
                    <a:pt x="671" y="861"/>
                    <a:pt x="480" y="8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DC08859-361E-C9AE-372C-54191D1AD6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7" y="1954"/>
              <a:ext cx="97" cy="412"/>
            </a:xfrm>
            <a:custGeom>
              <a:avLst/>
              <a:gdLst>
                <a:gd name="T0" fmla="*/ 20 w 393"/>
                <a:gd name="T1" fmla="*/ 665 h 1658"/>
                <a:gd name="T2" fmla="*/ 0 w 393"/>
                <a:gd name="T3" fmla="*/ 0 h 1658"/>
                <a:gd name="T4" fmla="*/ 197 w 393"/>
                <a:gd name="T5" fmla="*/ 12 h 1658"/>
                <a:gd name="T6" fmla="*/ 393 w 393"/>
                <a:gd name="T7" fmla="*/ 0 h 1658"/>
                <a:gd name="T8" fmla="*/ 374 w 393"/>
                <a:gd name="T9" fmla="*/ 665 h 1658"/>
                <a:gd name="T10" fmla="*/ 374 w 393"/>
                <a:gd name="T11" fmla="*/ 993 h 1658"/>
                <a:gd name="T12" fmla="*/ 393 w 393"/>
                <a:gd name="T13" fmla="*/ 1658 h 1658"/>
                <a:gd name="T14" fmla="*/ 197 w 393"/>
                <a:gd name="T15" fmla="*/ 1645 h 1658"/>
                <a:gd name="T16" fmla="*/ 0 w 393"/>
                <a:gd name="T17" fmla="*/ 1658 h 1658"/>
                <a:gd name="T18" fmla="*/ 20 w 393"/>
                <a:gd name="T19" fmla="*/ 993 h 1658"/>
                <a:gd name="T20" fmla="*/ 20 w 393"/>
                <a:gd name="T21" fmla="*/ 665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658">
                  <a:moveTo>
                    <a:pt x="20" y="665"/>
                  </a:moveTo>
                  <a:cubicBezTo>
                    <a:pt x="20" y="396"/>
                    <a:pt x="14" y="211"/>
                    <a:pt x="0" y="0"/>
                  </a:cubicBezTo>
                  <a:cubicBezTo>
                    <a:pt x="54" y="5"/>
                    <a:pt x="117" y="12"/>
                    <a:pt x="197" y="12"/>
                  </a:cubicBezTo>
                  <a:cubicBezTo>
                    <a:pt x="276" y="12"/>
                    <a:pt x="340" y="5"/>
                    <a:pt x="393" y="0"/>
                  </a:cubicBezTo>
                  <a:cubicBezTo>
                    <a:pt x="379" y="211"/>
                    <a:pt x="374" y="396"/>
                    <a:pt x="374" y="665"/>
                  </a:cubicBezTo>
                  <a:cubicBezTo>
                    <a:pt x="374" y="993"/>
                    <a:pt x="374" y="993"/>
                    <a:pt x="374" y="993"/>
                  </a:cubicBezTo>
                  <a:cubicBezTo>
                    <a:pt x="374" y="1263"/>
                    <a:pt x="379" y="1447"/>
                    <a:pt x="393" y="1658"/>
                  </a:cubicBezTo>
                  <a:cubicBezTo>
                    <a:pt x="340" y="1653"/>
                    <a:pt x="276" y="1645"/>
                    <a:pt x="197" y="1645"/>
                  </a:cubicBezTo>
                  <a:cubicBezTo>
                    <a:pt x="117" y="1645"/>
                    <a:pt x="54" y="1653"/>
                    <a:pt x="0" y="1658"/>
                  </a:cubicBezTo>
                  <a:cubicBezTo>
                    <a:pt x="14" y="1447"/>
                    <a:pt x="20" y="1263"/>
                    <a:pt x="20" y="993"/>
                  </a:cubicBezTo>
                  <a:lnTo>
                    <a:pt x="20" y="6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2D2BD734-B2D6-D347-DA39-8285AFF85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3" y="1954"/>
              <a:ext cx="230" cy="412"/>
            </a:xfrm>
            <a:custGeom>
              <a:avLst/>
              <a:gdLst>
                <a:gd name="T0" fmla="*/ 18 w 930"/>
                <a:gd name="T1" fmla="*/ 665 h 1658"/>
                <a:gd name="T2" fmla="*/ 0 w 930"/>
                <a:gd name="T3" fmla="*/ 0 h 1658"/>
                <a:gd name="T4" fmla="*/ 197 w 930"/>
                <a:gd name="T5" fmla="*/ 12 h 1658"/>
                <a:gd name="T6" fmla="*/ 394 w 930"/>
                <a:gd name="T7" fmla="*/ 0 h 1658"/>
                <a:gd name="T8" fmla="*/ 374 w 930"/>
                <a:gd name="T9" fmla="*/ 665 h 1658"/>
                <a:gd name="T10" fmla="*/ 374 w 930"/>
                <a:gd name="T11" fmla="*/ 993 h 1658"/>
                <a:gd name="T12" fmla="*/ 379 w 930"/>
                <a:gd name="T13" fmla="*/ 1478 h 1658"/>
                <a:gd name="T14" fmla="*/ 930 w 930"/>
                <a:gd name="T15" fmla="*/ 1447 h 1658"/>
                <a:gd name="T16" fmla="*/ 921 w 930"/>
                <a:gd name="T17" fmla="*/ 1556 h 1658"/>
                <a:gd name="T18" fmla="*/ 930 w 930"/>
                <a:gd name="T19" fmla="*/ 1658 h 1658"/>
                <a:gd name="T20" fmla="*/ 508 w 930"/>
                <a:gd name="T21" fmla="*/ 1645 h 1658"/>
                <a:gd name="T22" fmla="*/ 0 w 930"/>
                <a:gd name="T23" fmla="*/ 1658 h 1658"/>
                <a:gd name="T24" fmla="*/ 18 w 930"/>
                <a:gd name="T25" fmla="*/ 993 h 1658"/>
                <a:gd name="T26" fmla="*/ 18 w 930"/>
                <a:gd name="T27" fmla="*/ 665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0" h="1658">
                  <a:moveTo>
                    <a:pt x="18" y="665"/>
                  </a:moveTo>
                  <a:cubicBezTo>
                    <a:pt x="18" y="396"/>
                    <a:pt x="14" y="211"/>
                    <a:pt x="0" y="0"/>
                  </a:cubicBezTo>
                  <a:cubicBezTo>
                    <a:pt x="52" y="5"/>
                    <a:pt x="117" y="12"/>
                    <a:pt x="197" y="12"/>
                  </a:cubicBezTo>
                  <a:cubicBezTo>
                    <a:pt x="275" y="12"/>
                    <a:pt x="340" y="5"/>
                    <a:pt x="394" y="0"/>
                  </a:cubicBezTo>
                  <a:cubicBezTo>
                    <a:pt x="379" y="211"/>
                    <a:pt x="374" y="396"/>
                    <a:pt x="374" y="665"/>
                  </a:cubicBezTo>
                  <a:cubicBezTo>
                    <a:pt x="374" y="993"/>
                    <a:pt x="374" y="993"/>
                    <a:pt x="374" y="993"/>
                  </a:cubicBezTo>
                  <a:cubicBezTo>
                    <a:pt x="374" y="1170"/>
                    <a:pt x="376" y="1353"/>
                    <a:pt x="379" y="1478"/>
                  </a:cubicBezTo>
                  <a:cubicBezTo>
                    <a:pt x="559" y="1478"/>
                    <a:pt x="744" y="1469"/>
                    <a:pt x="930" y="1447"/>
                  </a:cubicBezTo>
                  <a:cubicBezTo>
                    <a:pt x="926" y="1481"/>
                    <a:pt x="921" y="1505"/>
                    <a:pt x="921" y="1556"/>
                  </a:cubicBezTo>
                  <a:cubicBezTo>
                    <a:pt x="921" y="1604"/>
                    <a:pt x="926" y="1629"/>
                    <a:pt x="930" y="1658"/>
                  </a:cubicBezTo>
                  <a:cubicBezTo>
                    <a:pt x="843" y="1655"/>
                    <a:pt x="730" y="1645"/>
                    <a:pt x="508" y="1645"/>
                  </a:cubicBezTo>
                  <a:cubicBezTo>
                    <a:pt x="117" y="1645"/>
                    <a:pt x="52" y="1653"/>
                    <a:pt x="0" y="1658"/>
                  </a:cubicBezTo>
                  <a:cubicBezTo>
                    <a:pt x="14" y="1447"/>
                    <a:pt x="18" y="1263"/>
                    <a:pt x="18" y="993"/>
                  </a:cubicBezTo>
                  <a:lnTo>
                    <a:pt x="18" y="6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0FE262A6-6C3D-0483-28A9-6EAC87C5CA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2" y="1954"/>
              <a:ext cx="98" cy="412"/>
            </a:xfrm>
            <a:custGeom>
              <a:avLst/>
              <a:gdLst>
                <a:gd name="T0" fmla="*/ 19 w 395"/>
                <a:gd name="T1" fmla="*/ 665 h 1658"/>
                <a:gd name="T2" fmla="*/ 0 w 395"/>
                <a:gd name="T3" fmla="*/ 0 h 1658"/>
                <a:gd name="T4" fmla="*/ 199 w 395"/>
                <a:gd name="T5" fmla="*/ 12 h 1658"/>
                <a:gd name="T6" fmla="*/ 395 w 395"/>
                <a:gd name="T7" fmla="*/ 0 h 1658"/>
                <a:gd name="T8" fmla="*/ 376 w 395"/>
                <a:gd name="T9" fmla="*/ 665 h 1658"/>
                <a:gd name="T10" fmla="*/ 376 w 395"/>
                <a:gd name="T11" fmla="*/ 993 h 1658"/>
                <a:gd name="T12" fmla="*/ 395 w 395"/>
                <a:gd name="T13" fmla="*/ 1658 h 1658"/>
                <a:gd name="T14" fmla="*/ 199 w 395"/>
                <a:gd name="T15" fmla="*/ 1645 h 1658"/>
                <a:gd name="T16" fmla="*/ 0 w 395"/>
                <a:gd name="T17" fmla="*/ 1658 h 1658"/>
                <a:gd name="T18" fmla="*/ 19 w 395"/>
                <a:gd name="T19" fmla="*/ 993 h 1658"/>
                <a:gd name="T20" fmla="*/ 19 w 395"/>
                <a:gd name="T21" fmla="*/ 665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5" h="1658">
                  <a:moveTo>
                    <a:pt x="19" y="665"/>
                  </a:moveTo>
                  <a:cubicBezTo>
                    <a:pt x="19" y="396"/>
                    <a:pt x="14" y="211"/>
                    <a:pt x="0" y="0"/>
                  </a:cubicBezTo>
                  <a:cubicBezTo>
                    <a:pt x="53" y="5"/>
                    <a:pt x="119" y="12"/>
                    <a:pt x="199" y="12"/>
                  </a:cubicBezTo>
                  <a:cubicBezTo>
                    <a:pt x="276" y="12"/>
                    <a:pt x="342" y="5"/>
                    <a:pt x="395" y="0"/>
                  </a:cubicBezTo>
                  <a:cubicBezTo>
                    <a:pt x="381" y="211"/>
                    <a:pt x="376" y="396"/>
                    <a:pt x="376" y="665"/>
                  </a:cubicBezTo>
                  <a:cubicBezTo>
                    <a:pt x="376" y="993"/>
                    <a:pt x="376" y="993"/>
                    <a:pt x="376" y="993"/>
                  </a:cubicBezTo>
                  <a:cubicBezTo>
                    <a:pt x="376" y="1263"/>
                    <a:pt x="381" y="1447"/>
                    <a:pt x="395" y="1658"/>
                  </a:cubicBezTo>
                  <a:cubicBezTo>
                    <a:pt x="342" y="1653"/>
                    <a:pt x="276" y="1645"/>
                    <a:pt x="199" y="1645"/>
                  </a:cubicBezTo>
                  <a:cubicBezTo>
                    <a:pt x="119" y="1645"/>
                    <a:pt x="53" y="1653"/>
                    <a:pt x="0" y="1658"/>
                  </a:cubicBezTo>
                  <a:cubicBezTo>
                    <a:pt x="14" y="1447"/>
                    <a:pt x="19" y="1263"/>
                    <a:pt x="19" y="993"/>
                  </a:cubicBezTo>
                  <a:lnTo>
                    <a:pt x="19" y="6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28A895B3-A5D3-3C31-9934-51F193F13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1954"/>
              <a:ext cx="335" cy="412"/>
            </a:xfrm>
            <a:custGeom>
              <a:avLst/>
              <a:gdLst>
                <a:gd name="T0" fmla="*/ 0 w 1355"/>
                <a:gd name="T1" fmla="*/ 1616 h 1657"/>
                <a:gd name="T2" fmla="*/ 855 w 1355"/>
                <a:gd name="T3" fmla="*/ 185 h 1657"/>
                <a:gd name="T4" fmla="*/ 852 w 1355"/>
                <a:gd name="T5" fmla="*/ 180 h 1657"/>
                <a:gd name="T6" fmla="*/ 98 w 1355"/>
                <a:gd name="T7" fmla="*/ 201 h 1657"/>
                <a:gd name="T8" fmla="*/ 110 w 1355"/>
                <a:gd name="T9" fmla="*/ 102 h 1657"/>
                <a:gd name="T10" fmla="*/ 98 w 1355"/>
                <a:gd name="T11" fmla="*/ 0 h 1657"/>
                <a:gd name="T12" fmla="*/ 764 w 1355"/>
                <a:gd name="T13" fmla="*/ 12 h 1657"/>
                <a:gd name="T14" fmla="*/ 1355 w 1355"/>
                <a:gd name="T15" fmla="*/ 0 h 1657"/>
                <a:gd name="T16" fmla="*/ 1355 w 1355"/>
                <a:gd name="T17" fmla="*/ 44 h 1657"/>
                <a:gd name="T18" fmla="*/ 511 w 1355"/>
                <a:gd name="T19" fmla="*/ 1473 h 1657"/>
                <a:gd name="T20" fmla="*/ 511 w 1355"/>
                <a:gd name="T21" fmla="*/ 1478 h 1657"/>
                <a:gd name="T22" fmla="*/ 1352 w 1355"/>
                <a:gd name="T23" fmla="*/ 1459 h 1657"/>
                <a:gd name="T24" fmla="*/ 1340 w 1355"/>
                <a:gd name="T25" fmla="*/ 1561 h 1657"/>
                <a:gd name="T26" fmla="*/ 1352 w 1355"/>
                <a:gd name="T27" fmla="*/ 1657 h 1657"/>
                <a:gd name="T28" fmla="*/ 752 w 1355"/>
                <a:gd name="T29" fmla="*/ 1645 h 1657"/>
                <a:gd name="T30" fmla="*/ 0 w 1355"/>
                <a:gd name="T31" fmla="*/ 1657 h 1657"/>
                <a:gd name="T32" fmla="*/ 0 w 1355"/>
                <a:gd name="T33" fmla="*/ 1616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5" h="1657">
                  <a:moveTo>
                    <a:pt x="0" y="1616"/>
                  </a:moveTo>
                  <a:cubicBezTo>
                    <a:pt x="239" y="1253"/>
                    <a:pt x="590" y="663"/>
                    <a:pt x="855" y="185"/>
                  </a:cubicBezTo>
                  <a:cubicBezTo>
                    <a:pt x="852" y="180"/>
                    <a:pt x="852" y="180"/>
                    <a:pt x="852" y="180"/>
                  </a:cubicBezTo>
                  <a:cubicBezTo>
                    <a:pt x="602" y="180"/>
                    <a:pt x="334" y="180"/>
                    <a:pt x="98" y="201"/>
                  </a:cubicBezTo>
                  <a:cubicBezTo>
                    <a:pt x="102" y="168"/>
                    <a:pt x="110" y="137"/>
                    <a:pt x="110" y="102"/>
                  </a:cubicBezTo>
                  <a:cubicBezTo>
                    <a:pt x="110" y="68"/>
                    <a:pt x="102" y="34"/>
                    <a:pt x="98" y="0"/>
                  </a:cubicBezTo>
                  <a:cubicBezTo>
                    <a:pt x="393" y="3"/>
                    <a:pt x="538" y="12"/>
                    <a:pt x="764" y="12"/>
                  </a:cubicBezTo>
                  <a:cubicBezTo>
                    <a:pt x="962" y="12"/>
                    <a:pt x="1086" y="7"/>
                    <a:pt x="1355" y="0"/>
                  </a:cubicBezTo>
                  <a:cubicBezTo>
                    <a:pt x="1355" y="44"/>
                    <a:pt x="1355" y="44"/>
                    <a:pt x="1355" y="44"/>
                  </a:cubicBezTo>
                  <a:cubicBezTo>
                    <a:pt x="1053" y="519"/>
                    <a:pt x="778" y="996"/>
                    <a:pt x="511" y="1473"/>
                  </a:cubicBezTo>
                  <a:cubicBezTo>
                    <a:pt x="511" y="1478"/>
                    <a:pt x="511" y="1478"/>
                    <a:pt x="511" y="1478"/>
                  </a:cubicBezTo>
                  <a:cubicBezTo>
                    <a:pt x="1009" y="1478"/>
                    <a:pt x="1183" y="1473"/>
                    <a:pt x="1352" y="1459"/>
                  </a:cubicBezTo>
                  <a:cubicBezTo>
                    <a:pt x="1350" y="1493"/>
                    <a:pt x="1340" y="1527"/>
                    <a:pt x="1340" y="1561"/>
                  </a:cubicBezTo>
                  <a:cubicBezTo>
                    <a:pt x="1340" y="1592"/>
                    <a:pt x="1350" y="1624"/>
                    <a:pt x="1352" y="1657"/>
                  </a:cubicBezTo>
                  <a:cubicBezTo>
                    <a:pt x="1154" y="1653"/>
                    <a:pt x="976" y="1645"/>
                    <a:pt x="752" y="1645"/>
                  </a:cubicBezTo>
                  <a:cubicBezTo>
                    <a:pt x="368" y="1645"/>
                    <a:pt x="90" y="1655"/>
                    <a:pt x="0" y="1657"/>
                  </a:cubicBezTo>
                  <a:lnTo>
                    <a:pt x="0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E45E052B-ABD0-CA44-6919-C6B1AA8CCA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83" y="1951"/>
              <a:ext cx="380" cy="415"/>
            </a:xfrm>
            <a:custGeom>
              <a:avLst/>
              <a:gdLst>
                <a:gd name="T0" fmla="*/ 1535 w 1535"/>
                <a:gd name="T1" fmla="*/ 1669 h 1669"/>
                <a:gd name="T2" fmla="*/ 1324 w 1535"/>
                <a:gd name="T3" fmla="*/ 1657 h 1669"/>
                <a:gd name="T4" fmla="*/ 1120 w 1535"/>
                <a:gd name="T5" fmla="*/ 1669 h 1669"/>
                <a:gd name="T6" fmla="*/ 953 w 1535"/>
                <a:gd name="T7" fmla="*/ 1177 h 1669"/>
                <a:gd name="T8" fmla="*/ 647 w 1535"/>
                <a:gd name="T9" fmla="*/ 1172 h 1669"/>
                <a:gd name="T10" fmla="*/ 397 w 1535"/>
                <a:gd name="T11" fmla="*/ 1177 h 1669"/>
                <a:gd name="T12" fmla="*/ 233 w 1535"/>
                <a:gd name="T13" fmla="*/ 1669 h 1669"/>
                <a:gd name="T14" fmla="*/ 120 w 1535"/>
                <a:gd name="T15" fmla="*/ 1657 h 1669"/>
                <a:gd name="T16" fmla="*/ 0 w 1535"/>
                <a:gd name="T17" fmla="*/ 1669 h 1669"/>
                <a:gd name="T18" fmla="*/ 685 w 1535"/>
                <a:gd name="T19" fmla="*/ 0 h 1669"/>
                <a:gd name="T20" fmla="*/ 775 w 1535"/>
                <a:gd name="T21" fmla="*/ 12 h 1669"/>
                <a:gd name="T22" fmla="*/ 867 w 1535"/>
                <a:gd name="T23" fmla="*/ 0 h 1669"/>
                <a:gd name="T24" fmla="*/ 1535 w 1535"/>
                <a:gd name="T25" fmla="*/ 1669 h 1669"/>
                <a:gd name="T26" fmla="*/ 900 w 1535"/>
                <a:gd name="T27" fmla="*/ 1037 h 1669"/>
                <a:gd name="T28" fmla="*/ 685 w 1535"/>
                <a:gd name="T29" fmla="*/ 464 h 1669"/>
                <a:gd name="T30" fmla="*/ 459 w 1535"/>
                <a:gd name="T31" fmla="*/ 1037 h 1669"/>
                <a:gd name="T32" fmla="*/ 900 w 1535"/>
                <a:gd name="T33" fmla="*/ 1037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5" h="1669">
                  <a:moveTo>
                    <a:pt x="1535" y="1669"/>
                  </a:moveTo>
                  <a:cubicBezTo>
                    <a:pt x="1458" y="1665"/>
                    <a:pt x="1392" y="1657"/>
                    <a:pt x="1324" y="1657"/>
                  </a:cubicBezTo>
                  <a:cubicBezTo>
                    <a:pt x="1256" y="1657"/>
                    <a:pt x="1186" y="1665"/>
                    <a:pt x="1120" y="1669"/>
                  </a:cubicBezTo>
                  <a:cubicBezTo>
                    <a:pt x="1069" y="1508"/>
                    <a:pt x="1013" y="1342"/>
                    <a:pt x="953" y="1177"/>
                  </a:cubicBezTo>
                  <a:cubicBezTo>
                    <a:pt x="850" y="1175"/>
                    <a:pt x="749" y="1172"/>
                    <a:pt x="647" y="1172"/>
                  </a:cubicBezTo>
                  <a:cubicBezTo>
                    <a:pt x="562" y="1172"/>
                    <a:pt x="480" y="1175"/>
                    <a:pt x="397" y="1177"/>
                  </a:cubicBezTo>
                  <a:cubicBezTo>
                    <a:pt x="330" y="1342"/>
                    <a:pt x="278" y="1505"/>
                    <a:pt x="233" y="1669"/>
                  </a:cubicBezTo>
                  <a:cubicBezTo>
                    <a:pt x="196" y="1665"/>
                    <a:pt x="159" y="1657"/>
                    <a:pt x="120" y="1657"/>
                  </a:cubicBezTo>
                  <a:cubicBezTo>
                    <a:pt x="81" y="1657"/>
                    <a:pt x="45" y="1665"/>
                    <a:pt x="0" y="1669"/>
                  </a:cubicBezTo>
                  <a:cubicBezTo>
                    <a:pt x="117" y="1402"/>
                    <a:pt x="477" y="549"/>
                    <a:pt x="685" y="0"/>
                  </a:cubicBezTo>
                  <a:cubicBezTo>
                    <a:pt x="716" y="6"/>
                    <a:pt x="743" y="12"/>
                    <a:pt x="775" y="12"/>
                  </a:cubicBezTo>
                  <a:cubicBezTo>
                    <a:pt x="806" y="12"/>
                    <a:pt x="836" y="6"/>
                    <a:pt x="867" y="0"/>
                  </a:cubicBezTo>
                  <a:cubicBezTo>
                    <a:pt x="1071" y="549"/>
                    <a:pt x="1353" y="1279"/>
                    <a:pt x="1535" y="1669"/>
                  </a:cubicBezTo>
                  <a:moveTo>
                    <a:pt x="900" y="1037"/>
                  </a:moveTo>
                  <a:cubicBezTo>
                    <a:pt x="829" y="842"/>
                    <a:pt x="760" y="651"/>
                    <a:pt x="685" y="464"/>
                  </a:cubicBezTo>
                  <a:cubicBezTo>
                    <a:pt x="603" y="651"/>
                    <a:pt x="528" y="842"/>
                    <a:pt x="459" y="1037"/>
                  </a:cubicBezTo>
                  <a:lnTo>
                    <a:pt x="900" y="10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4C4E613-1772-911D-12D3-E00D97B6C2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" y="1954"/>
              <a:ext cx="305" cy="412"/>
            </a:xfrm>
            <a:custGeom>
              <a:avLst/>
              <a:gdLst>
                <a:gd name="T0" fmla="*/ 446 w 1235"/>
                <a:gd name="T1" fmla="*/ 392 h 1657"/>
                <a:gd name="T2" fmla="*/ 440 w 1235"/>
                <a:gd name="T3" fmla="*/ 180 h 1657"/>
                <a:gd name="T4" fmla="*/ 0 w 1235"/>
                <a:gd name="T5" fmla="*/ 211 h 1657"/>
                <a:gd name="T6" fmla="*/ 11 w 1235"/>
                <a:gd name="T7" fmla="*/ 107 h 1657"/>
                <a:gd name="T8" fmla="*/ 0 w 1235"/>
                <a:gd name="T9" fmla="*/ 0 h 1657"/>
                <a:gd name="T10" fmla="*/ 625 w 1235"/>
                <a:gd name="T11" fmla="*/ 12 h 1657"/>
                <a:gd name="T12" fmla="*/ 1235 w 1235"/>
                <a:gd name="T13" fmla="*/ 0 h 1657"/>
                <a:gd name="T14" fmla="*/ 1222 w 1235"/>
                <a:gd name="T15" fmla="*/ 107 h 1657"/>
                <a:gd name="T16" fmla="*/ 1235 w 1235"/>
                <a:gd name="T17" fmla="*/ 211 h 1657"/>
                <a:gd name="T18" fmla="*/ 807 w 1235"/>
                <a:gd name="T19" fmla="*/ 180 h 1657"/>
                <a:gd name="T20" fmla="*/ 803 w 1235"/>
                <a:gd name="T21" fmla="*/ 392 h 1657"/>
                <a:gd name="T22" fmla="*/ 803 w 1235"/>
                <a:gd name="T23" fmla="*/ 993 h 1657"/>
                <a:gd name="T24" fmla="*/ 822 w 1235"/>
                <a:gd name="T25" fmla="*/ 1657 h 1657"/>
                <a:gd name="T26" fmla="*/ 625 w 1235"/>
                <a:gd name="T27" fmla="*/ 1645 h 1657"/>
                <a:gd name="T28" fmla="*/ 428 w 1235"/>
                <a:gd name="T29" fmla="*/ 1657 h 1657"/>
                <a:gd name="T30" fmla="*/ 446 w 1235"/>
                <a:gd name="T31" fmla="*/ 993 h 1657"/>
                <a:gd name="T32" fmla="*/ 446 w 1235"/>
                <a:gd name="T33" fmla="*/ 392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5" h="1657">
                  <a:moveTo>
                    <a:pt x="446" y="392"/>
                  </a:moveTo>
                  <a:cubicBezTo>
                    <a:pt x="446" y="301"/>
                    <a:pt x="446" y="214"/>
                    <a:pt x="440" y="180"/>
                  </a:cubicBezTo>
                  <a:cubicBezTo>
                    <a:pt x="347" y="180"/>
                    <a:pt x="144" y="195"/>
                    <a:pt x="0" y="211"/>
                  </a:cubicBezTo>
                  <a:cubicBezTo>
                    <a:pt x="6" y="175"/>
                    <a:pt x="11" y="144"/>
                    <a:pt x="11" y="107"/>
                  </a:cubicBezTo>
                  <a:cubicBezTo>
                    <a:pt x="11" y="70"/>
                    <a:pt x="6" y="37"/>
                    <a:pt x="0" y="0"/>
                  </a:cubicBezTo>
                  <a:cubicBezTo>
                    <a:pt x="218" y="7"/>
                    <a:pt x="327" y="12"/>
                    <a:pt x="625" y="12"/>
                  </a:cubicBezTo>
                  <a:cubicBezTo>
                    <a:pt x="922" y="12"/>
                    <a:pt x="1031" y="7"/>
                    <a:pt x="1235" y="0"/>
                  </a:cubicBezTo>
                  <a:cubicBezTo>
                    <a:pt x="1228" y="37"/>
                    <a:pt x="1222" y="70"/>
                    <a:pt x="1222" y="107"/>
                  </a:cubicBezTo>
                  <a:cubicBezTo>
                    <a:pt x="1222" y="144"/>
                    <a:pt x="1228" y="175"/>
                    <a:pt x="1235" y="211"/>
                  </a:cubicBezTo>
                  <a:cubicBezTo>
                    <a:pt x="1105" y="195"/>
                    <a:pt x="903" y="180"/>
                    <a:pt x="807" y="180"/>
                  </a:cubicBezTo>
                  <a:cubicBezTo>
                    <a:pt x="803" y="214"/>
                    <a:pt x="803" y="301"/>
                    <a:pt x="803" y="392"/>
                  </a:cubicBezTo>
                  <a:cubicBezTo>
                    <a:pt x="803" y="993"/>
                    <a:pt x="803" y="993"/>
                    <a:pt x="803" y="993"/>
                  </a:cubicBezTo>
                  <a:cubicBezTo>
                    <a:pt x="803" y="1263"/>
                    <a:pt x="807" y="1447"/>
                    <a:pt x="822" y="1657"/>
                  </a:cubicBezTo>
                  <a:cubicBezTo>
                    <a:pt x="768" y="1653"/>
                    <a:pt x="703" y="1645"/>
                    <a:pt x="625" y="1645"/>
                  </a:cubicBezTo>
                  <a:cubicBezTo>
                    <a:pt x="546" y="1645"/>
                    <a:pt x="480" y="1653"/>
                    <a:pt x="428" y="1657"/>
                  </a:cubicBezTo>
                  <a:cubicBezTo>
                    <a:pt x="442" y="1447"/>
                    <a:pt x="446" y="1263"/>
                    <a:pt x="446" y="993"/>
                  </a:cubicBezTo>
                  <a:lnTo>
                    <a:pt x="446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4B7B129C-5E44-5761-6831-4DCE47AF8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0" y="1954"/>
              <a:ext cx="98" cy="412"/>
            </a:xfrm>
            <a:custGeom>
              <a:avLst/>
              <a:gdLst>
                <a:gd name="T0" fmla="*/ 20 w 393"/>
                <a:gd name="T1" fmla="*/ 665 h 1658"/>
                <a:gd name="T2" fmla="*/ 0 w 393"/>
                <a:gd name="T3" fmla="*/ 0 h 1658"/>
                <a:gd name="T4" fmla="*/ 196 w 393"/>
                <a:gd name="T5" fmla="*/ 12 h 1658"/>
                <a:gd name="T6" fmla="*/ 393 w 393"/>
                <a:gd name="T7" fmla="*/ 0 h 1658"/>
                <a:gd name="T8" fmla="*/ 374 w 393"/>
                <a:gd name="T9" fmla="*/ 665 h 1658"/>
                <a:gd name="T10" fmla="*/ 374 w 393"/>
                <a:gd name="T11" fmla="*/ 993 h 1658"/>
                <a:gd name="T12" fmla="*/ 393 w 393"/>
                <a:gd name="T13" fmla="*/ 1658 h 1658"/>
                <a:gd name="T14" fmla="*/ 196 w 393"/>
                <a:gd name="T15" fmla="*/ 1645 h 1658"/>
                <a:gd name="T16" fmla="*/ 0 w 393"/>
                <a:gd name="T17" fmla="*/ 1658 h 1658"/>
                <a:gd name="T18" fmla="*/ 20 w 393"/>
                <a:gd name="T19" fmla="*/ 993 h 1658"/>
                <a:gd name="T20" fmla="*/ 20 w 393"/>
                <a:gd name="T21" fmla="*/ 665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658">
                  <a:moveTo>
                    <a:pt x="20" y="665"/>
                  </a:moveTo>
                  <a:cubicBezTo>
                    <a:pt x="20" y="396"/>
                    <a:pt x="15" y="211"/>
                    <a:pt x="0" y="0"/>
                  </a:cubicBezTo>
                  <a:cubicBezTo>
                    <a:pt x="53" y="5"/>
                    <a:pt x="118" y="12"/>
                    <a:pt x="196" y="12"/>
                  </a:cubicBezTo>
                  <a:cubicBezTo>
                    <a:pt x="277" y="12"/>
                    <a:pt x="341" y="5"/>
                    <a:pt x="393" y="0"/>
                  </a:cubicBezTo>
                  <a:cubicBezTo>
                    <a:pt x="379" y="211"/>
                    <a:pt x="374" y="396"/>
                    <a:pt x="374" y="665"/>
                  </a:cubicBezTo>
                  <a:cubicBezTo>
                    <a:pt x="374" y="993"/>
                    <a:pt x="374" y="993"/>
                    <a:pt x="374" y="993"/>
                  </a:cubicBezTo>
                  <a:cubicBezTo>
                    <a:pt x="374" y="1263"/>
                    <a:pt x="379" y="1447"/>
                    <a:pt x="393" y="1658"/>
                  </a:cubicBezTo>
                  <a:cubicBezTo>
                    <a:pt x="341" y="1653"/>
                    <a:pt x="277" y="1645"/>
                    <a:pt x="196" y="1645"/>
                  </a:cubicBezTo>
                  <a:cubicBezTo>
                    <a:pt x="118" y="1645"/>
                    <a:pt x="53" y="1653"/>
                    <a:pt x="0" y="1658"/>
                  </a:cubicBezTo>
                  <a:cubicBezTo>
                    <a:pt x="15" y="1447"/>
                    <a:pt x="20" y="1263"/>
                    <a:pt x="20" y="993"/>
                  </a:cubicBezTo>
                  <a:lnTo>
                    <a:pt x="20" y="6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1DAF930F-662C-2B46-66F5-576451F716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89" y="1946"/>
              <a:ext cx="454" cy="428"/>
            </a:xfrm>
            <a:custGeom>
              <a:avLst/>
              <a:gdLst>
                <a:gd name="T0" fmla="*/ 922 w 1833"/>
                <a:gd name="T1" fmla="*/ 0 h 1721"/>
                <a:gd name="T2" fmla="*/ 1833 w 1833"/>
                <a:gd name="T3" fmla="*/ 859 h 1721"/>
                <a:gd name="T4" fmla="*/ 915 w 1833"/>
                <a:gd name="T5" fmla="*/ 1721 h 1721"/>
                <a:gd name="T6" fmla="*/ 0 w 1833"/>
                <a:gd name="T7" fmla="*/ 861 h 1721"/>
                <a:gd name="T8" fmla="*/ 922 w 1833"/>
                <a:gd name="T9" fmla="*/ 0 h 1721"/>
                <a:gd name="T10" fmla="*/ 915 w 1833"/>
                <a:gd name="T11" fmla="*/ 138 h 1721"/>
                <a:gd name="T12" fmla="*/ 394 w 1833"/>
                <a:gd name="T13" fmla="*/ 883 h 1721"/>
                <a:gd name="T14" fmla="*/ 898 w 1833"/>
                <a:gd name="T15" fmla="*/ 1573 h 1721"/>
                <a:gd name="T16" fmla="*/ 1439 w 1833"/>
                <a:gd name="T17" fmla="*/ 808 h 1721"/>
                <a:gd name="T18" fmla="*/ 915 w 1833"/>
                <a:gd name="T19" fmla="*/ 138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3" h="1721">
                  <a:moveTo>
                    <a:pt x="922" y="0"/>
                  </a:moveTo>
                  <a:cubicBezTo>
                    <a:pt x="1432" y="0"/>
                    <a:pt x="1833" y="279"/>
                    <a:pt x="1833" y="859"/>
                  </a:cubicBezTo>
                  <a:cubicBezTo>
                    <a:pt x="1833" y="1334"/>
                    <a:pt x="1452" y="1721"/>
                    <a:pt x="915" y="1721"/>
                  </a:cubicBezTo>
                  <a:cubicBezTo>
                    <a:pt x="408" y="1721"/>
                    <a:pt x="0" y="1461"/>
                    <a:pt x="0" y="861"/>
                  </a:cubicBezTo>
                  <a:cubicBezTo>
                    <a:pt x="0" y="388"/>
                    <a:pt x="365" y="0"/>
                    <a:pt x="922" y="0"/>
                  </a:cubicBezTo>
                  <a:moveTo>
                    <a:pt x="915" y="138"/>
                  </a:moveTo>
                  <a:cubicBezTo>
                    <a:pt x="587" y="138"/>
                    <a:pt x="394" y="467"/>
                    <a:pt x="394" y="883"/>
                  </a:cubicBezTo>
                  <a:cubicBezTo>
                    <a:pt x="394" y="1393"/>
                    <a:pt x="630" y="1573"/>
                    <a:pt x="898" y="1573"/>
                  </a:cubicBezTo>
                  <a:cubicBezTo>
                    <a:pt x="1187" y="1573"/>
                    <a:pt x="1439" y="1332"/>
                    <a:pt x="1439" y="808"/>
                  </a:cubicBezTo>
                  <a:cubicBezTo>
                    <a:pt x="1439" y="393"/>
                    <a:pt x="1225" y="138"/>
                    <a:pt x="915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C00529C1-8317-F5E0-987D-DA63D727BE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10" y="1954"/>
              <a:ext cx="370" cy="412"/>
            </a:xfrm>
            <a:custGeom>
              <a:avLst/>
              <a:gdLst>
                <a:gd name="T0" fmla="*/ 36 w 1494"/>
                <a:gd name="T1" fmla="*/ 0 h 1657"/>
                <a:gd name="T2" fmla="*/ 143 w 1494"/>
                <a:gd name="T3" fmla="*/ 12 h 1657"/>
                <a:gd name="T4" fmla="*/ 252 w 1494"/>
                <a:gd name="T5" fmla="*/ 0 h 1657"/>
                <a:gd name="T6" fmla="*/ 1295 w 1494"/>
                <a:gd name="T7" fmla="*/ 1143 h 1657"/>
                <a:gd name="T8" fmla="*/ 1278 w 1494"/>
                <a:gd name="T9" fmla="*/ 0 h 1657"/>
                <a:gd name="T10" fmla="*/ 1386 w 1494"/>
                <a:gd name="T11" fmla="*/ 12 h 1657"/>
                <a:gd name="T12" fmla="*/ 1494 w 1494"/>
                <a:gd name="T13" fmla="*/ 0 h 1657"/>
                <a:gd name="T14" fmla="*/ 1456 w 1494"/>
                <a:gd name="T15" fmla="*/ 1657 h 1657"/>
                <a:gd name="T16" fmla="*/ 1357 w 1494"/>
                <a:gd name="T17" fmla="*/ 1645 h 1657"/>
                <a:gd name="T18" fmla="*/ 1264 w 1494"/>
                <a:gd name="T19" fmla="*/ 1657 h 1657"/>
                <a:gd name="T20" fmla="*/ 213 w 1494"/>
                <a:gd name="T21" fmla="*/ 491 h 1657"/>
                <a:gd name="T22" fmla="*/ 208 w 1494"/>
                <a:gd name="T23" fmla="*/ 1051 h 1657"/>
                <a:gd name="T24" fmla="*/ 223 w 1494"/>
                <a:gd name="T25" fmla="*/ 1657 h 1657"/>
                <a:gd name="T26" fmla="*/ 111 w 1494"/>
                <a:gd name="T27" fmla="*/ 1645 h 1657"/>
                <a:gd name="T28" fmla="*/ 0 w 1494"/>
                <a:gd name="T29" fmla="*/ 1657 h 1657"/>
                <a:gd name="T30" fmla="*/ 48 w 1494"/>
                <a:gd name="T31" fmla="*/ 478 h 1657"/>
                <a:gd name="T32" fmla="*/ 36 w 1494"/>
                <a:gd name="T33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4" h="1657">
                  <a:moveTo>
                    <a:pt x="36" y="0"/>
                  </a:moveTo>
                  <a:cubicBezTo>
                    <a:pt x="72" y="7"/>
                    <a:pt x="108" y="12"/>
                    <a:pt x="143" y="12"/>
                  </a:cubicBezTo>
                  <a:cubicBezTo>
                    <a:pt x="180" y="12"/>
                    <a:pt x="216" y="7"/>
                    <a:pt x="252" y="0"/>
                  </a:cubicBezTo>
                  <a:cubicBezTo>
                    <a:pt x="598" y="383"/>
                    <a:pt x="941" y="763"/>
                    <a:pt x="1295" y="1143"/>
                  </a:cubicBezTo>
                  <a:cubicBezTo>
                    <a:pt x="1295" y="763"/>
                    <a:pt x="1295" y="109"/>
                    <a:pt x="1278" y="0"/>
                  </a:cubicBezTo>
                  <a:cubicBezTo>
                    <a:pt x="1314" y="7"/>
                    <a:pt x="1350" y="12"/>
                    <a:pt x="1386" y="12"/>
                  </a:cubicBezTo>
                  <a:cubicBezTo>
                    <a:pt x="1422" y="12"/>
                    <a:pt x="1458" y="7"/>
                    <a:pt x="1494" y="0"/>
                  </a:cubicBezTo>
                  <a:cubicBezTo>
                    <a:pt x="1456" y="700"/>
                    <a:pt x="1456" y="1019"/>
                    <a:pt x="1456" y="1657"/>
                  </a:cubicBezTo>
                  <a:cubicBezTo>
                    <a:pt x="1422" y="1651"/>
                    <a:pt x="1391" y="1645"/>
                    <a:pt x="1357" y="1645"/>
                  </a:cubicBezTo>
                  <a:cubicBezTo>
                    <a:pt x="1323" y="1645"/>
                    <a:pt x="1293" y="1651"/>
                    <a:pt x="1264" y="1657"/>
                  </a:cubicBezTo>
                  <a:cubicBezTo>
                    <a:pt x="934" y="1269"/>
                    <a:pt x="584" y="879"/>
                    <a:pt x="213" y="491"/>
                  </a:cubicBezTo>
                  <a:cubicBezTo>
                    <a:pt x="208" y="670"/>
                    <a:pt x="208" y="868"/>
                    <a:pt x="208" y="1051"/>
                  </a:cubicBezTo>
                  <a:cubicBezTo>
                    <a:pt x="208" y="1435"/>
                    <a:pt x="216" y="1570"/>
                    <a:pt x="223" y="1657"/>
                  </a:cubicBezTo>
                  <a:cubicBezTo>
                    <a:pt x="184" y="1651"/>
                    <a:pt x="147" y="1645"/>
                    <a:pt x="111" y="1645"/>
                  </a:cubicBezTo>
                  <a:cubicBezTo>
                    <a:pt x="75" y="1645"/>
                    <a:pt x="36" y="1651"/>
                    <a:pt x="0" y="1657"/>
                  </a:cubicBezTo>
                  <a:cubicBezTo>
                    <a:pt x="12" y="1587"/>
                    <a:pt x="48" y="968"/>
                    <a:pt x="48" y="478"/>
                  </a:cubicBezTo>
                  <a:cubicBezTo>
                    <a:pt x="48" y="262"/>
                    <a:pt x="38" y="117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8" name="Rechteck 53">
            <a:extLst>
              <a:ext uri="{FF2B5EF4-FFF2-40B4-BE49-F238E27FC236}">
                <a16:creationId xmlns:a16="http://schemas.microsoft.com/office/drawing/2014/main" id="{4C3EC4E9-155B-A556-52C3-8648040E9360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4">
            <a:extLst>
              <a:ext uri="{FF2B5EF4-FFF2-40B4-BE49-F238E27FC236}">
                <a16:creationId xmlns:a16="http://schemas.microsoft.com/office/drawing/2014/main" id="{3474BD9E-473C-9A3C-6F32-034B6DBCDA68}"/>
              </a:ext>
            </a:extLst>
          </p:cNvPr>
          <p:cNvGrpSpPr/>
          <p:nvPr userDrawn="1"/>
        </p:nvGrpSpPr>
        <p:grpSpPr>
          <a:xfrm>
            <a:off x="11701456" y="6544420"/>
            <a:ext cx="357200" cy="106460"/>
            <a:chOff x="0" y="1610406"/>
            <a:chExt cx="12195108" cy="3634647"/>
          </a:xfrm>
        </p:grpSpPr>
        <p:sp>
          <p:nvSpPr>
            <p:cNvPr id="60" name="Freihandform: Form 55">
              <a:extLst>
                <a:ext uri="{FF2B5EF4-FFF2-40B4-BE49-F238E27FC236}">
                  <a16:creationId xmlns:a16="http://schemas.microsoft.com/office/drawing/2014/main" id="{12D5F463-4DCB-929A-D4B1-DE76D0B98C5A}"/>
                </a:ext>
              </a:extLst>
            </p:cNvPr>
            <p:cNvSpPr/>
            <p:nvPr/>
          </p:nvSpPr>
          <p:spPr>
            <a:xfrm>
              <a:off x="0" y="1673252"/>
              <a:ext cx="2627404" cy="3524551"/>
            </a:xfrm>
            <a:custGeom>
              <a:avLst/>
              <a:gdLst>
                <a:gd name="connsiteX0" fmla="*/ 2452700 w 2627404"/>
                <a:gd name="connsiteY0" fmla="*/ 3524551 h 3524551"/>
                <a:gd name="connsiteX1" fmla="*/ 0 w 2627404"/>
                <a:gd name="connsiteY1" fmla="*/ 3524551 h 3524551"/>
                <a:gd name="connsiteX2" fmla="*/ 111289 w 2627404"/>
                <a:gd name="connsiteY2" fmla="*/ 2968730 h 3524551"/>
                <a:gd name="connsiteX3" fmla="*/ 111289 w 2627404"/>
                <a:gd name="connsiteY3" fmla="*/ 550225 h 3524551"/>
                <a:gd name="connsiteX4" fmla="*/ 0 w 2627404"/>
                <a:gd name="connsiteY4" fmla="*/ 0 h 3524551"/>
                <a:gd name="connsiteX5" fmla="*/ 2359441 w 2627404"/>
                <a:gd name="connsiteY5" fmla="*/ 0 h 3524551"/>
                <a:gd name="connsiteX6" fmla="*/ 2532280 w 2627404"/>
                <a:gd name="connsiteY6" fmla="*/ 334487 h 3524551"/>
                <a:gd name="connsiteX7" fmla="*/ 1839058 w 2627404"/>
                <a:gd name="connsiteY7" fmla="*/ 203304 h 3524551"/>
                <a:gd name="connsiteX8" fmla="*/ 757881 w 2627404"/>
                <a:gd name="connsiteY8" fmla="*/ 203304 h 3524551"/>
                <a:gd name="connsiteX9" fmla="*/ 757881 w 2627404"/>
                <a:gd name="connsiteY9" fmla="*/ 1615860 h 3524551"/>
                <a:gd name="connsiteX10" fmla="*/ 2263696 w 2627404"/>
                <a:gd name="connsiteY10" fmla="*/ 1615860 h 3524551"/>
                <a:gd name="connsiteX11" fmla="*/ 2177898 w 2627404"/>
                <a:gd name="connsiteY11" fmla="*/ 1812946 h 3524551"/>
                <a:gd name="connsiteX12" fmla="*/ 757881 w 2627404"/>
                <a:gd name="connsiteY12" fmla="*/ 1812946 h 3524551"/>
                <a:gd name="connsiteX13" fmla="*/ 757881 w 2627404"/>
                <a:gd name="connsiteY13" fmla="*/ 3328087 h 3524551"/>
                <a:gd name="connsiteX14" fmla="*/ 1932939 w 2627404"/>
                <a:gd name="connsiteY14" fmla="*/ 3328087 h 3524551"/>
                <a:gd name="connsiteX15" fmla="*/ 2627404 w 2627404"/>
                <a:gd name="connsiteY15" fmla="*/ 3196903 h 352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7404" h="3524551">
                  <a:moveTo>
                    <a:pt x="2452700" y="3524551"/>
                  </a:moveTo>
                  <a:lnTo>
                    <a:pt x="0" y="3524551"/>
                  </a:lnTo>
                  <a:cubicBezTo>
                    <a:pt x="117506" y="3301974"/>
                    <a:pt x="111289" y="3229854"/>
                    <a:pt x="111289" y="2968730"/>
                  </a:cubicBezTo>
                  <a:lnTo>
                    <a:pt x="111289" y="550225"/>
                  </a:lnTo>
                  <a:cubicBezTo>
                    <a:pt x="111289" y="386090"/>
                    <a:pt x="117506" y="235633"/>
                    <a:pt x="0" y="0"/>
                  </a:cubicBezTo>
                  <a:lnTo>
                    <a:pt x="2359441" y="0"/>
                  </a:lnTo>
                  <a:lnTo>
                    <a:pt x="2532280" y="334487"/>
                  </a:lnTo>
                  <a:cubicBezTo>
                    <a:pt x="2090235" y="197086"/>
                    <a:pt x="2003815" y="203304"/>
                    <a:pt x="1839058" y="203304"/>
                  </a:cubicBezTo>
                  <a:lnTo>
                    <a:pt x="757881" y="203304"/>
                  </a:lnTo>
                  <a:lnTo>
                    <a:pt x="757881" y="1615860"/>
                  </a:lnTo>
                  <a:lnTo>
                    <a:pt x="2263696" y="1615860"/>
                  </a:lnTo>
                  <a:lnTo>
                    <a:pt x="2177898" y="1812946"/>
                  </a:lnTo>
                  <a:lnTo>
                    <a:pt x="757881" y="1812946"/>
                  </a:lnTo>
                  <a:lnTo>
                    <a:pt x="757881" y="3328087"/>
                  </a:lnTo>
                  <a:lnTo>
                    <a:pt x="1932939" y="3328087"/>
                  </a:lnTo>
                  <a:cubicBezTo>
                    <a:pt x="2090856" y="3328087"/>
                    <a:pt x="2177898" y="3328087"/>
                    <a:pt x="2627404" y="3196903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ihandform: Form 56">
              <a:extLst>
                <a:ext uri="{FF2B5EF4-FFF2-40B4-BE49-F238E27FC236}">
                  <a16:creationId xmlns:a16="http://schemas.microsoft.com/office/drawing/2014/main" id="{1441C368-FBD1-6426-3040-8375B271728B}"/>
                </a:ext>
              </a:extLst>
            </p:cNvPr>
            <p:cNvSpPr/>
            <p:nvPr/>
          </p:nvSpPr>
          <p:spPr>
            <a:xfrm>
              <a:off x="3532842" y="1610458"/>
              <a:ext cx="3902972" cy="3634595"/>
            </a:xfrm>
            <a:custGeom>
              <a:avLst/>
              <a:gdLst>
                <a:gd name="connsiteX0" fmla="*/ 3792305 w 3902972"/>
                <a:gd name="connsiteY0" fmla="*/ 2322759 h 3634595"/>
                <a:gd name="connsiteX1" fmla="*/ 3792305 w 3902972"/>
                <a:gd name="connsiteY1" fmla="*/ 3369120 h 3634595"/>
                <a:gd name="connsiteX2" fmla="*/ 2256026 w 3902972"/>
                <a:gd name="connsiteY2" fmla="*/ 3634596 h 3634595"/>
                <a:gd name="connsiteX3" fmla="*/ 2310116 w 3902972"/>
                <a:gd name="connsiteY3" fmla="*/ 0 h 3634595"/>
                <a:gd name="connsiteX4" fmla="*/ 3718321 w 3902972"/>
                <a:gd name="connsiteY4" fmla="*/ 327027 h 3634595"/>
                <a:gd name="connsiteX5" fmla="*/ 3718321 w 3902972"/>
                <a:gd name="connsiteY5" fmla="*/ 811349 h 3634595"/>
                <a:gd name="connsiteX6" fmla="*/ 2310116 w 3902972"/>
                <a:gd name="connsiteY6" fmla="*/ 244959 h 3634595"/>
                <a:gd name="connsiteX7" fmla="*/ 2365450 w 3902972"/>
                <a:gd name="connsiteY7" fmla="*/ 3402072 h 3634595"/>
                <a:gd name="connsiteX8" fmla="*/ 3145713 w 3902972"/>
                <a:gd name="connsiteY8" fmla="*/ 3270266 h 3634595"/>
                <a:gd name="connsiteX9" fmla="*/ 3145713 w 3902972"/>
                <a:gd name="connsiteY9" fmla="*/ 2322759 h 3634595"/>
                <a:gd name="connsiteX10" fmla="*/ 3036289 w 3902972"/>
                <a:gd name="connsiteY10" fmla="*/ 1911800 h 3634595"/>
                <a:gd name="connsiteX11" fmla="*/ 3902972 w 3902972"/>
                <a:gd name="connsiteY11" fmla="*/ 1911800 h 3634595"/>
                <a:gd name="connsiteX12" fmla="*/ 3792305 w 3902972"/>
                <a:gd name="connsiteY12" fmla="*/ 2322759 h 363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2972" h="3634595">
                  <a:moveTo>
                    <a:pt x="3792305" y="2322759"/>
                  </a:moveTo>
                  <a:lnTo>
                    <a:pt x="3792305" y="3369120"/>
                  </a:lnTo>
                  <a:cubicBezTo>
                    <a:pt x="3398133" y="3534499"/>
                    <a:pt x="2808117" y="3634596"/>
                    <a:pt x="2256026" y="3634596"/>
                  </a:cubicBezTo>
                  <a:cubicBezTo>
                    <a:pt x="-846996" y="3634596"/>
                    <a:pt x="-672914" y="13678"/>
                    <a:pt x="2310116" y="0"/>
                  </a:cubicBezTo>
                  <a:cubicBezTo>
                    <a:pt x="2752162" y="0"/>
                    <a:pt x="3253271" y="108802"/>
                    <a:pt x="3718321" y="327027"/>
                  </a:cubicBezTo>
                  <a:lnTo>
                    <a:pt x="3718321" y="811349"/>
                  </a:lnTo>
                  <a:cubicBezTo>
                    <a:pt x="3536155" y="665244"/>
                    <a:pt x="3012042" y="244959"/>
                    <a:pt x="2310116" y="244959"/>
                  </a:cubicBezTo>
                  <a:cubicBezTo>
                    <a:pt x="89319" y="244959"/>
                    <a:pt x="257185" y="3402072"/>
                    <a:pt x="2365450" y="3402072"/>
                  </a:cubicBezTo>
                  <a:cubicBezTo>
                    <a:pt x="2680664" y="3402072"/>
                    <a:pt x="2901376" y="3369742"/>
                    <a:pt x="3145713" y="3270266"/>
                  </a:cubicBezTo>
                  <a:lnTo>
                    <a:pt x="3145713" y="2322759"/>
                  </a:lnTo>
                  <a:cubicBezTo>
                    <a:pt x="3145713" y="2157381"/>
                    <a:pt x="3074837" y="1984542"/>
                    <a:pt x="3036289" y="1911800"/>
                  </a:cubicBezTo>
                  <a:lnTo>
                    <a:pt x="3902972" y="1911800"/>
                  </a:lnTo>
                  <a:cubicBezTo>
                    <a:pt x="3872508" y="1984542"/>
                    <a:pt x="3792305" y="2157381"/>
                    <a:pt x="3792305" y="2322759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ihandform: Form 57">
              <a:extLst>
                <a:ext uri="{FF2B5EF4-FFF2-40B4-BE49-F238E27FC236}">
                  <a16:creationId xmlns:a16="http://schemas.microsoft.com/office/drawing/2014/main" id="{45B9E5AF-6696-19AC-B7DB-78BC2014EBEF}"/>
                </a:ext>
              </a:extLst>
            </p:cNvPr>
            <p:cNvSpPr/>
            <p:nvPr/>
          </p:nvSpPr>
          <p:spPr>
            <a:xfrm>
              <a:off x="8340729" y="1610406"/>
              <a:ext cx="3854379" cy="3634647"/>
            </a:xfrm>
            <a:custGeom>
              <a:avLst/>
              <a:gdLst>
                <a:gd name="connsiteX0" fmla="*/ 2335508 w 3854379"/>
                <a:gd name="connsiteY0" fmla="*/ 3634647 h 3634647"/>
                <a:gd name="connsiteX1" fmla="*/ 2305045 w 3854379"/>
                <a:gd name="connsiteY1" fmla="*/ 51 h 3634647"/>
                <a:gd name="connsiteX2" fmla="*/ 3670971 w 3854379"/>
                <a:gd name="connsiteY2" fmla="*/ 305318 h 3634647"/>
                <a:gd name="connsiteX3" fmla="*/ 3707031 w 3854379"/>
                <a:gd name="connsiteY3" fmla="*/ 790262 h 3634647"/>
                <a:gd name="connsiteX4" fmla="*/ 2305666 w 3854379"/>
                <a:gd name="connsiteY4" fmla="*/ 247497 h 3634647"/>
                <a:gd name="connsiteX5" fmla="*/ 2380273 w 3854379"/>
                <a:gd name="connsiteY5" fmla="*/ 3400880 h 3634647"/>
                <a:gd name="connsiteX6" fmla="*/ 3756769 w 3854379"/>
                <a:gd name="connsiteY6" fmla="*/ 2872414 h 3634647"/>
                <a:gd name="connsiteX7" fmla="*/ 3854379 w 3854379"/>
                <a:gd name="connsiteY7" fmla="*/ 3136647 h 3634647"/>
                <a:gd name="connsiteX8" fmla="*/ 2335508 w 3854379"/>
                <a:gd name="connsiteY8" fmla="*/ 3634647 h 363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4379" h="3634647">
                  <a:moveTo>
                    <a:pt x="2335508" y="3634647"/>
                  </a:moveTo>
                  <a:cubicBezTo>
                    <a:pt x="-911754" y="3634647"/>
                    <a:pt x="-632600" y="34246"/>
                    <a:pt x="2305045" y="51"/>
                  </a:cubicBezTo>
                  <a:cubicBezTo>
                    <a:pt x="2742116" y="-2436"/>
                    <a:pt x="3207165" y="85227"/>
                    <a:pt x="3670971" y="305318"/>
                  </a:cubicBezTo>
                  <a:lnTo>
                    <a:pt x="3707031" y="790262"/>
                  </a:lnTo>
                  <a:cubicBezTo>
                    <a:pt x="3526731" y="642914"/>
                    <a:pt x="3002618" y="247497"/>
                    <a:pt x="2305666" y="247497"/>
                  </a:cubicBezTo>
                  <a:cubicBezTo>
                    <a:pt x="72434" y="247497"/>
                    <a:pt x="305581" y="3400880"/>
                    <a:pt x="2380273" y="3400880"/>
                  </a:cubicBezTo>
                  <a:cubicBezTo>
                    <a:pt x="2970910" y="3400880"/>
                    <a:pt x="3359488" y="3235501"/>
                    <a:pt x="3756769" y="2872414"/>
                  </a:cubicBezTo>
                  <a:lnTo>
                    <a:pt x="3854379" y="3136647"/>
                  </a:lnTo>
                  <a:cubicBezTo>
                    <a:pt x="3410469" y="3453726"/>
                    <a:pt x="2908116" y="3634647"/>
                    <a:pt x="2335508" y="3634647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85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rgbClr val="AA0F19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72098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rgbClr val="AA0F19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75334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106070-3452-4CD9-BA94-D27F2A697558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626400" tIns="568800" rIns="0" bIns="0" rtlCol="0">
            <a:noAutofit/>
          </a:bodyPr>
          <a:lstStyle/>
          <a:p>
            <a:pPr marL="0" lvl="0" indent="-3657600" algn="l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sz="5400" b="1">
              <a:solidFill>
                <a:schemeClr val="bg1"/>
              </a:solidFill>
            </a:endParaRP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08D6A178-299C-44CA-BF63-5D456AEE6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999" y="261001"/>
            <a:ext cx="2519641" cy="864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9264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9A1-67A5-4ECF-A5A3-2F2D953969A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4B4-E612-4AF0-8F47-156D461C1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106070-3452-4CD9-BA94-D27F2A697558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0"/>
            <a:ext cx="285564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626400" tIns="568800" rIns="0" bIns="0" rtlCol="0">
            <a:noAutofit/>
          </a:bodyPr>
          <a:lstStyle/>
          <a:p>
            <a:pPr marL="0" lvl="0" indent="-3657600" algn="l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sz="5400" b="1">
              <a:solidFill>
                <a:schemeClr val="bg1"/>
              </a:solidFill>
            </a:endParaRP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08D6A178-299C-44CA-BF63-5D456AEE6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999" y="261001"/>
            <a:ext cx="2159601" cy="864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Management Summary</a:t>
            </a:r>
          </a:p>
        </p:txBody>
      </p:sp>
    </p:spTree>
    <p:extLst>
      <p:ext uri="{BB962C8B-B14F-4D97-AF65-F5344CB8AC3E}">
        <p14:creationId xmlns:p14="http://schemas.microsoft.com/office/powerpoint/2010/main" val="221030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56">
            <a:extLst>
              <a:ext uri="{FF2B5EF4-FFF2-40B4-BE49-F238E27FC236}">
                <a16:creationId xmlns:a16="http://schemas.microsoft.com/office/drawing/2014/main" id="{DAF6A92D-2E21-BE6E-BFBB-9055BF3A3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275" cy="6858000"/>
          </a:xfrm>
          <a:custGeom>
            <a:avLst/>
            <a:gdLst>
              <a:gd name="connsiteX0" fmla="*/ 11568113 w 12196275"/>
              <a:gd name="connsiteY0" fmla="*/ 0 h 6858000"/>
              <a:gd name="connsiteX1" fmla="*/ 12196275 w 12196275"/>
              <a:gd name="connsiteY1" fmla="*/ 0 h 6858000"/>
              <a:gd name="connsiteX2" fmla="*/ 12196275 w 12196275"/>
              <a:gd name="connsiteY2" fmla="*/ 6858000 h 6858000"/>
              <a:gd name="connsiteX3" fmla="*/ 11568113 w 12196275"/>
              <a:gd name="connsiteY3" fmla="*/ 6858000 h 6858000"/>
              <a:gd name="connsiteX4" fmla="*/ 0 w 12196275"/>
              <a:gd name="connsiteY4" fmla="*/ 0 h 6858000"/>
              <a:gd name="connsiteX5" fmla="*/ 9839325 w 12196275"/>
              <a:gd name="connsiteY5" fmla="*/ 0 h 6858000"/>
              <a:gd name="connsiteX6" fmla="*/ 9839325 w 12196275"/>
              <a:gd name="connsiteY6" fmla="*/ 6858000 h 6858000"/>
              <a:gd name="connsiteX7" fmla="*/ 0 w 121962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275" h="6858000">
                <a:moveTo>
                  <a:pt x="11568113" y="0"/>
                </a:moveTo>
                <a:lnTo>
                  <a:pt x="12196275" y="0"/>
                </a:lnTo>
                <a:lnTo>
                  <a:pt x="12196275" y="6858000"/>
                </a:lnTo>
                <a:lnTo>
                  <a:pt x="11568113" y="6858000"/>
                </a:lnTo>
                <a:close/>
                <a:moveTo>
                  <a:pt x="0" y="0"/>
                </a:moveTo>
                <a:lnTo>
                  <a:pt x="9839325" y="0"/>
                </a:lnTo>
                <a:lnTo>
                  <a:pt x="983932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tIns="0" rIns="396000" bIns="115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  <a:lvl6pPr algn="ctr">
              <a:lnSpc>
                <a:spcPct val="100000"/>
              </a:lnSpc>
              <a:spcAft>
                <a:spcPts val="600"/>
              </a:spcAft>
              <a:defRPr sz="1200" b="0">
                <a:solidFill>
                  <a:schemeClr val="tx1"/>
                </a:solidFill>
              </a:defRPr>
            </a:lvl6pPr>
            <a:lvl7pPr algn="ctr">
              <a:defRPr sz="1200">
                <a:solidFill>
                  <a:schemeClr val="tx1"/>
                </a:solidFill>
              </a:defRPr>
            </a:lvl7pPr>
            <a:lvl8pPr algn="ctr">
              <a:defRPr sz="1200">
                <a:solidFill>
                  <a:schemeClr val="tx1"/>
                </a:solidFill>
              </a:defRPr>
            </a:lvl8pPr>
            <a:lvl9pPr algn="ct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Um das Bild zu ändern den Erklärungstext </a:t>
            </a:r>
            <a:br>
              <a:rPr lang="de-DE"/>
            </a:br>
            <a:r>
              <a:rPr lang="de-DE"/>
              <a:t>rechts neben der Folie beachten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6FFABC-80C7-41F0-9490-3FC1CA1CE8E4}"/>
              </a:ext>
            </a:extLst>
          </p:cNvPr>
          <p:cNvSpPr/>
          <p:nvPr userDrawn="1"/>
        </p:nvSpPr>
        <p:spPr>
          <a:xfrm>
            <a:off x="11616069" y="6351219"/>
            <a:ext cx="527974" cy="46458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5D8E13E-04AD-47B1-BD5D-EB8D5626711C}"/>
              </a:ext>
            </a:extLst>
          </p:cNvPr>
          <p:cNvSpPr/>
          <p:nvPr userDrawn="1"/>
        </p:nvSpPr>
        <p:spPr bwMode="white">
          <a:xfrm>
            <a:off x="0" y="0"/>
            <a:ext cx="9839325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911999" y="3716338"/>
            <a:ext cx="6912789" cy="2305050"/>
          </a:xfrm>
        </p:spPr>
        <p:txBody>
          <a:bodyPr bIns="108000"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7671E01-06BE-496C-BCC8-7FFD74C83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39325" y="4868863"/>
            <a:ext cx="1728787" cy="1152525"/>
          </a:xfrm>
        </p:spPr>
        <p:txBody>
          <a:bodyPr wrap="square" bIns="108000" anchor="b" anchorCtr="0">
            <a:no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accent1"/>
                </a:solidFill>
              </a:defRPr>
            </a:lvl5pPr>
            <a:lvl6pPr algn="ctr">
              <a:lnSpc>
                <a:spcPct val="90000"/>
              </a:lnSpc>
              <a:spcAft>
                <a:spcPts val="0"/>
              </a:spcAft>
              <a:defRPr sz="5400" b="1">
                <a:solidFill>
                  <a:schemeClr val="accent1"/>
                </a:solidFill>
              </a:defRPr>
            </a:lvl6pPr>
            <a:lvl7pPr algn="ctr">
              <a:lnSpc>
                <a:spcPct val="90000"/>
              </a:lnSpc>
              <a:spcAft>
                <a:spcPts val="0"/>
              </a:spcAft>
              <a:defRPr sz="5400" b="1">
                <a:solidFill>
                  <a:schemeClr val="accent1"/>
                </a:solidFill>
              </a:defRPr>
            </a:lvl7pPr>
            <a:lvl8pPr algn="ctr">
              <a:lnSpc>
                <a:spcPct val="90000"/>
              </a:lnSpc>
              <a:spcAft>
                <a:spcPts val="0"/>
              </a:spcAft>
              <a:defRPr sz="5400" b="1">
                <a:solidFill>
                  <a:schemeClr val="accent1"/>
                </a:solidFill>
              </a:defRPr>
            </a:lvl8pPr>
            <a:lvl9pPr algn="ctr">
              <a:lnSpc>
                <a:spcPct val="90000"/>
              </a:lnSpc>
              <a:spcAft>
                <a:spcPts val="0"/>
              </a:spcAft>
              <a:defRPr sz="5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‹Nr.›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06F482F-50BE-40D6-89AE-31AF45DA20FD}"/>
              </a:ext>
            </a:extLst>
          </p:cNvPr>
          <p:cNvGrpSpPr/>
          <p:nvPr userDrawn="1"/>
        </p:nvGrpSpPr>
        <p:grpSpPr>
          <a:xfrm>
            <a:off x="10128250" y="451411"/>
            <a:ext cx="1152525" cy="195458"/>
            <a:chOff x="5281612" y="3290887"/>
            <a:chExt cx="1628775" cy="276225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45F4ACCE-B4C5-41CD-AD46-9793B45C52B6}"/>
                </a:ext>
              </a:extLst>
            </p:cNvPr>
            <p:cNvSpPr/>
            <p:nvPr/>
          </p:nvSpPr>
          <p:spPr>
            <a:xfrm>
              <a:off x="5281612" y="3290887"/>
              <a:ext cx="1628775" cy="266700"/>
            </a:xfrm>
            <a:custGeom>
              <a:avLst/>
              <a:gdLst>
                <a:gd name="connsiteX0" fmla="*/ 0 w 1628775"/>
                <a:gd name="connsiteY0" fmla="*/ 0 h 266700"/>
                <a:gd name="connsiteX1" fmla="*/ 1628775 w 1628775"/>
                <a:gd name="connsiteY1" fmla="*/ 0 h 266700"/>
                <a:gd name="connsiteX2" fmla="*/ 1628775 w 1628775"/>
                <a:gd name="connsiteY2" fmla="*/ 266700 h 266700"/>
                <a:gd name="connsiteX3" fmla="*/ 0 w 1628775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266700">
                  <a:moveTo>
                    <a:pt x="0" y="0"/>
                  </a:moveTo>
                  <a:lnTo>
                    <a:pt x="1628775" y="0"/>
                  </a:lnTo>
                  <a:lnTo>
                    <a:pt x="1628775" y="266700"/>
                  </a:lnTo>
                  <a:lnTo>
                    <a:pt x="0" y="2667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B38B7D4-C713-4F4A-8731-31EA19850FF1}"/>
                </a:ext>
              </a:extLst>
            </p:cNvPr>
            <p:cNvSpPr/>
            <p:nvPr/>
          </p:nvSpPr>
          <p:spPr>
            <a:xfrm>
              <a:off x="5281612" y="3303269"/>
              <a:ext cx="105727" cy="140970"/>
            </a:xfrm>
            <a:custGeom>
              <a:avLst/>
              <a:gdLst>
                <a:gd name="connsiteX0" fmla="*/ 99060 w 105727"/>
                <a:gd name="connsiteY0" fmla="*/ 140970 h 140970"/>
                <a:gd name="connsiteX1" fmla="*/ 0 w 105727"/>
                <a:gd name="connsiteY1" fmla="*/ 140970 h 140970"/>
                <a:gd name="connsiteX2" fmla="*/ 4763 w 105727"/>
                <a:gd name="connsiteY2" fmla="*/ 119063 h 140970"/>
                <a:gd name="connsiteX3" fmla="*/ 4763 w 105727"/>
                <a:gd name="connsiteY3" fmla="*/ 21908 h 140970"/>
                <a:gd name="connsiteX4" fmla="*/ 0 w 105727"/>
                <a:gd name="connsiteY4" fmla="*/ 0 h 140970"/>
                <a:gd name="connsiteX5" fmla="*/ 95250 w 105727"/>
                <a:gd name="connsiteY5" fmla="*/ 0 h 140970"/>
                <a:gd name="connsiteX6" fmla="*/ 101918 w 105727"/>
                <a:gd name="connsiteY6" fmla="*/ 13335 h 140970"/>
                <a:gd name="connsiteX7" fmla="*/ 74295 w 105727"/>
                <a:gd name="connsiteY7" fmla="*/ 7620 h 140970"/>
                <a:gd name="connsiteX8" fmla="*/ 30480 w 105727"/>
                <a:gd name="connsiteY8" fmla="*/ 7620 h 140970"/>
                <a:gd name="connsiteX9" fmla="*/ 30480 w 105727"/>
                <a:gd name="connsiteY9" fmla="*/ 64770 h 140970"/>
                <a:gd name="connsiteX10" fmla="*/ 91440 w 105727"/>
                <a:gd name="connsiteY10" fmla="*/ 64770 h 140970"/>
                <a:gd name="connsiteX11" fmla="*/ 87630 w 105727"/>
                <a:gd name="connsiteY11" fmla="*/ 72390 h 140970"/>
                <a:gd name="connsiteX12" fmla="*/ 30480 w 105727"/>
                <a:gd name="connsiteY12" fmla="*/ 72390 h 140970"/>
                <a:gd name="connsiteX13" fmla="*/ 30480 w 105727"/>
                <a:gd name="connsiteY13" fmla="*/ 133350 h 140970"/>
                <a:gd name="connsiteX14" fmla="*/ 78105 w 105727"/>
                <a:gd name="connsiteY14" fmla="*/ 133350 h 140970"/>
                <a:gd name="connsiteX15" fmla="*/ 105728 w 105727"/>
                <a:gd name="connsiteY15" fmla="*/ 128588 h 140970"/>
                <a:gd name="connsiteX16" fmla="*/ 99060 w 105727"/>
                <a:gd name="connsiteY16" fmla="*/ 140970 h 140970"/>
                <a:gd name="connsiteX17" fmla="*/ 99060 w 105727"/>
                <a:gd name="connsiteY17" fmla="*/ 14097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727" h="140970">
                  <a:moveTo>
                    <a:pt x="99060" y="140970"/>
                  </a:moveTo>
                  <a:lnTo>
                    <a:pt x="0" y="140970"/>
                  </a:lnTo>
                  <a:cubicBezTo>
                    <a:pt x="4763" y="132398"/>
                    <a:pt x="4763" y="129540"/>
                    <a:pt x="4763" y="119063"/>
                  </a:cubicBezTo>
                  <a:lnTo>
                    <a:pt x="4763" y="21908"/>
                  </a:lnTo>
                  <a:cubicBezTo>
                    <a:pt x="4763" y="15240"/>
                    <a:pt x="4763" y="9525"/>
                    <a:pt x="0" y="0"/>
                  </a:cubicBezTo>
                  <a:lnTo>
                    <a:pt x="95250" y="0"/>
                  </a:lnTo>
                  <a:lnTo>
                    <a:pt x="101918" y="13335"/>
                  </a:lnTo>
                  <a:cubicBezTo>
                    <a:pt x="83820" y="7620"/>
                    <a:pt x="80963" y="7620"/>
                    <a:pt x="74295" y="7620"/>
                  </a:cubicBezTo>
                  <a:lnTo>
                    <a:pt x="30480" y="7620"/>
                  </a:lnTo>
                  <a:lnTo>
                    <a:pt x="30480" y="64770"/>
                  </a:lnTo>
                  <a:lnTo>
                    <a:pt x="91440" y="64770"/>
                  </a:lnTo>
                  <a:lnTo>
                    <a:pt x="87630" y="72390"/>
                  </a:lnTo>
                  <a:lnTo>
                    <a:pt x="30480" y="72390"/>
                  </a:lnTo>
                  <a:lnTo>
                    <a:pt x="30480" y="133350"/>
                  </a:lnTo>
                  <a:lnTo>
                    <a:pt x="78105" y="133350"/>
                  </a:lnTo>
                  <a:cubicBezTo>
                    <a:pt x="84773" y="133350"/>
                    <a:pt x="87630" y="133350"/>
                    <a:pt x="105728" y="128588"/>
                  </a:cubicBezTo>
                  <a:lnTo>
                    <a:pt x="99060" y="140970"/>
                  </a:lnTo>
                  <a:lnTo>
                    <a:pt x="99060" y="140970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0DE94236-2B29-4EE1-AD2C-F861BEAEEA93}"/>
                </a:ext>
              </a:extLst>
            </p:cNvPr>
            <p:cNvSpPr/>
            <p:nvPr/>
          </p:nvSpPr>
          <p:spPr>
            <a:xfrm>
              <a:off x="5435917" y="3302317"/>
              <a:ext cx="149542" cy="145732"/>
            </a:xfrm>
            <a:custGeom>
              <a:avLst/>
              <a:gdLst>
                <a:gd name="connsiteX0" fmla="*/ 147638 w 149542"/>
                <a:gd name="connsiteY0" fmla="*/ 14288 h 145732"/>
                <a:gd name="connsiteX1" fmla="*/ 147638 w 149542"/>
                <a:gd name="connsiteY1" fmla="*/ 87630 h 145732"/>
                <a:gd name="connsiteX2" fmla="*/ 78105 w 149542"/>
                <a:gd name="connsiteY2" fmla="*/ 145733 h 145732"/>
                <a:gd name="connsiteX3" fmla="*/ 4763 w 149542"/>
                <a:gd name="connsiteY3" fmla="*/ 87630 h 145732"/>
                <a:gd name="connsiteX4" fmla="*/ 4763 w 149542"/>
                <a:gd name="connsiteY4" fmla="*/ 22860 h 145732"/>
                <a:gd name="connsiteX5" fmla="*/ 0 w 149542"/>
                <a:gd name="connsiteY5" fmla="*/ 952 h 145732"/>
                <a:gd name="connsiteX6" fmla="*/ 35242 w 149542"/>
                <a:gd name="connsiteY6" fmla="*/ 952 h 145732"/>
                <a:gd name="connsiteX7" fmla="*/ 30480 w 149542"/>
                <a:gd name="connsiteY7" fmla="*/ 22860 h 145732"/>
                <a:gd name="connsiteX8" fmla="*/ 30480 w 149542"/>
                <a:gd name="connsiteY8" fmla="*/ 87630 h 145732"/>
                <a:gd name="connsiteX9" fmla="*/ 83820 w 149542"/>
                <a:gd name="connsiteY9" fmla="*/ 134303 h 145732"/>
                <a:gd name="connsiteX10" fmla="*/ 137160 w 149542"/>
                <a:gd name="connsiteY10" fmla="*/ 87630 h 145732"/>
                <a:gd name="connsiteX11" fmla="*/ 137160 w 149542"/>
                <a:gd name="connsiteY11" fmla="*/ 14288 h 145732"/>
                <a:gd name="connsiteX12" fmla="*/ 135255 w 149542"/>
                <a:gd name="connsiteY12" fmla="*/ 0 h 145732"/>
                <a:gd name="connsiteX13" fmla="*/ 149542 w 149542"/>
                <a:gd name="connsiteY13" fmla="*/ 0 h 145732"/>
                <a:gd name="connsiteX14" fmla="*/ 147638 w 149542"/>
                <a:gd name="connsiteY14" fmla="*/ 14288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42" h="145732">
                  <a:moveTo>
                    <a:pt x="147638" y="14288"/>
                  </a:moveTo>
                  <a:lnTo>
                    <a:pt x="147638" y="87630"/>
                  </a:lnTo>
                  <a:cubicBezTo>
                    <a:pt x="147638" y="127635"/>
                    <a:pt x="118110" y="145733"/>
                    <a:pt x="78105" y="145733"/>
                  </a:cubicBezTo>
                  <a:cubicBezTo>
                    <a:pt x="40005" y="145733"/>
                    <a:pt x="4763" y="132398"/>
                    <a:pt x="4763" y="87630"/>
                  </a:cubicBezTo>
                  <a:lnTo>
                    <a:pt x="4763" y="22860"/>
                  </a:lnTo>
                  <a:cubicBezTo>
                    <a:pt x="4763" y="16193"/>
                    <a:pt x="4763" y="10477"/>
                    <a:pt x="0" y="952"/>
                  </a:cubicBezTo>
                  <a:lnTo>
                    <a:pt x="35242" y="952"/>
                  </a:lnTo>
                  <a:cubicBezTo>
                    <a:pt x="30480" y="10477"/>
                    <a:pt x="30480" y="14288"/>
                    <a:pt x="30480" y="22860"/>
                  </a:cubicBezTo>
                  <a:lnTo>
                    <a:pt x="30480" y="87630"/>
                  </a:lnTo>
                  <a:cubicBezTo>
                    <a:pt x="30480" y="124778"/>
                    <a:pt x="55245" y="134303"/>
                    <a:pt x="83820" y="134303"/>
                  </a:cubicBezTo>
                  <a:cubicBezTo>
                    <a:pt x="116205" y="134303"/>
                    <a:pt x="137160" y="120015"/>
                    <a:pt x="137160" y="87630"/>
                  </a:cubicBezTo>
                  <a:lnTo>
                    <a:pt x="137160" y="14288"/>
                  </a:lnTo>
                  <a:cubicBezTo>
                    <a:pt x="137160" y="7620"/>
                    <a:pt x="135255" y="1905"/>
                    <a:pt x="135255" y="0"/>
                  </a:cubicBezTo>
                  <a:lnTo>
                    <a:pt x="149542" y="0"/>
                  </a:lnTo>
                  <a:cubicBezTo>
                    <a:pt x="148590" y="2857"/>
                    <a:pt x="147638" y="7620"/>
                    <a:pt x="147638" y="1428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B095BDB-E680-4A91-A959-8F0280160C1B}"/>
                </a:ext>
              </a:extLst>
            </p:cNvPr>
            <p:cNvSpPr/>
            <p:nvPr/>
          </p:nvSpPr>
          <p:spPr>
            <a:xfrm>
              <a:off x="6587489" y="3302317"/>
              <a:ext cx="149542" cy="145732"/>
            </a:xfrm>
            <a:custGeom>
              <a:avLst/>
              <a:gdLst>
                <a:gd name="connsiteX0" fmla="*/ 147638 w 149542"/>
                <a:gd name="connsiteY0" fmla="*/ 14288 h 145732"/>
                <a:gd name="connsiteX1" fmla="*/ 147638 w 149542"/>
                <a:gd name="connsiteY1" fmla="*/ 87630 h 145732"/>
                <a:gd name="connsiteX2" fmla="*/ 78105 w 149542"/>
                <a:gd name="connsiteY2" fmla="*/ 145733 h 145732"/>
                <a:gd name="connsiteX3" fmla="*/ 4763 w 149542"/>
                <a:gd name="connsiteY3" fmla="*/ 87630 h 145732"/>
                <a:gd name="connsiteX4" fmla="*/ 4763 w 149542"/>
                <a:gd name="connsiteY4" fmla="*/ 22860 h 145732"/>
                <a:gd name="connsiteX5" fmla="*/ 0 w 149542"/>
                <a:gd name="connsiteY5" fmla="*/ 952 h 145732"/>
                <a:gd name="connsiteX6" fmla="*/ 35242 w 149542"/>
                <a:gd name="connsiteY6" fmla="*/ 952 h 145732"/>
                <a:gd name="connsiteX7" fmla="*/ 30480 w 149542"/>
                <a:gd name="connsiteY7" fmla="*/ 22860 h 145732"/>
                <a:gd name="connsiteX8" fmla="*/ 30480 w 149542"/>
                <a:gd name="connsiteY8" fmla="*/ 87630 h 145732"/>
                <a:gd name="connsiteX9" fmla="*/ 83820 w 149542"/>
                <a:gd name="connsiteY9" fmla="*/ 134303 h 145732"/>
                <a:gd name="connsiteX10" fmla="*/ 137160 w 149542"/>
                <a:gd name="connsiteY10" fmla="*/ 87630 h 145732"/>
                <a:gd name="connsiteX11" fmla="*/ 137160 w 149542"/>
                <a:gd name="connsiteY11" fmla="*/ 14288 h 145732"/>
                <a:gd name="connsiteX12" fmla="*/ 135255 w 149542"/>
                <a:gd name="connsiteY12" fmla="*/ 0 h 145732"/>
                <a:gd name="connsiteX13" fmla="*/ 149542 w 149542"/>
                <a:gd name="connsiteY13" fmla="*/ 0 h 145732"/>
                <a:gd name="connsiteX14" fmla="*/ 147638 w 149542"/>
                <a:gd name="connsiteY14" fmla="*/ 14288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42" h="145732">
                  <a:moveTo>
                    <a:pt x="147638" y="14288"/>
                  </a:moveTo>
                  <a:lnTo>
                    <a:pt x="147638" y="87630"/>
                  </a:lnTo>
                  <a:cubicBezTo>
                    <a:pt x="147638" y="127635"/>
                    <a:pt x="118110" y="145733"/>
                    <a:pt x="78105" y="145733"/>
                  </a:cubicBezTo>
                  <a:cubicBezTo>
                    <a:pt x="40005" y="145733"/>
                    <a:pt x="4763" y="132398"/>
                    <a:pt x="4763" y="87630"/>
                  </a:cubicBezTo>
                  <a:lnTo>
                    <a:pt x="4763" y="22860"/>
                  </a:lnTo>
                  <a:cubicBezTo>
                    <a:pt x="4763" y="16193"/>
                    <a:pt x="4763" y="10477"/>
                    <a:pt x="0" y="952"/>
                  </a:cubicBezTo>
                  <a:lnTo>
                    <a:pt x="35242" y="952"/>
                  </a:lnTo>
                  <a:cubicBezTo>
                    <a:pt x="30480" y="10477"/>
                    <a:pt x="30480" y="14288"/>
                    <a:pt x="30480" y="22860"/>
                  </a:cubicBezTo>
                  <a:lnTo>
                    <a:pt x="30480" y="87630"/>
                  </a:lnTo>
                  <a:cubicBezTo>
                    <a:pt x="30480" y="124778"/>
                    <a:pt x="55245" y="134303"/>
                    <a:pt x="83820" y="134303"/>
                  </a:cubicBezTo>
                  <a:cubicBezTo>
                    <a:pt x="116205" y="134303"/>
                    <a:pt x="137160" y="120015"/>
                    <a:pt x="137160" y="87630"/>
                  </a:cubicBezTo>
                  <a:lnTo>
                    <a:pt x="137160" y="14288"/>
                  </a:lnTo>
                  <a:cubicBezTo>
                    <a:pt x="137160" y="7620"/>
                    <a:pt x="135255" y="1905"/>
                    <a:pt x="135255" y="0"/>
                  </a:cubicBezTo>
                  <a:lnTo>
                    <a:pt x="149542" y="0"/>
                  </a:lnTo>
                  <a:cubicBezTo>
                    <a:pt x="149542" y="2857"/>
                    <a:pt x="147638" y="7620"/>
                    <a:pt x="147638" y="1428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156B0D97-E62F-4C86-81A0-3CA096771A1D}"/>
                </a:ext>
              </a:extLst>
            </p:cNvPr>
            <p:cNvSpPr/>
            <p:nvPr/>
          </p:nvSpPr>
          <p:spPr>
            <a:xfrm>
              <a:off x="5640704" y="3302170"/>
              <a:ext cx="140969" cy="142069"/>
            </a:xfrm>
            <a:custGeom>
              <a:avLst/>
              <a:gdLst>
                <a:gd name="connsiteX0" fmla="*/ 30480 w 140969"/>
                <a:gd name="connsiteY0" fmla="*/ 8719 h 142069"/>
                <a:gd name="connsiteX1" fmla="*/ 30480 w 140969"/>
                <a:gd name="connsiteY1" fmla="*/ 120162 h 142069"/>
                <a:gd name="connsiteX2" fmla="*/ 35243 w 140969"/>
                <a:gd name="connsiteY2" fmla="*/ 142069 h 142069"/>
                <a:gd name="connsiteX3" fmla="*/ 0 w 140969"/>
                <a:gd name="connsiteY3" fmla="*/ 142069 h 142069"/>
                <a:gd name="connsiteX4" fmla="*/ 4763 w 140969"/>
                <a:gd name="connsiteY4" fmla="*/ 120162 h 142069"/>
                <a:gd name="connsiteX5" fmla="*/ 4763 w 140969"/>
                <a:gd name="connsiteY5" fmla="*/ 23007 h 142069"/>
                <a:gd name="connsiteX6" fmla="*/ 0 w 140969"/>
                <a:gd name="connsiteY6" fmla="*/ 147 h 142069"/>
                <a:gd name="connsiteX7" fmla="*/ 27622 w 140969"/>
                <a:gd name="connsiteY7" fmla="*/ 147 h 142069"/>
                <a:gd name="connsiteX8" fmla="*/ 34290 w 140969"/>
                <a:gd name="connsiteY8" fmla="*/ 147 h 142069"/>
                <a:gd name="connsiteX9" fmla="*/ 113347 w 140969"/>
                <a:gd name="connsiteY9" fmla="*/ 40152 h 142069"/>
                <a:gd name="connsiteX10" fmla="*/ 66675 w 140969"/>
                <a:gd name="connsiteY10" fmla="*/ 81109 h 142069"/>
                <a:gd name="connsiteX11" fmla="*/ 140970 w 140969"/>
                <a:gd name="connsiteY11" fmla="*/ 142069 h 142069"/>
                <a:gd name="connsiteX12" fmla="*/ 101918 w 140969"/>
                <a:gd name="connsiteY12" fmla="*/ 142069 h 142069"/>
                <a:gd name="connsiteX13" fmla="*/ 40005 w 140969"/>
                <a:gd name="connsiteY13" fmla="*/ 78252 h 142069"/>
                <a:gd name="connsiteX14" fmla="*/ 40005 w 140969"/>
                <a:gd name="connsiteY14" fmla="*/ 74442 h 142069"/>
                <a:gd name="connsiteX15" fmla="*/ 50482 w 140969"/>
                <a:gd name="connsiteY15" fmla="*/ 74442 h 142069"/>
                <a:gd name="connsiteX16" fmla="*/ 85725 w 140969"/>
                <a:gd name="connsiteY16" fmla="*/ 41104 h 142069"/>
                <a:gd name="connsiteX17" fmla="*/ 40957 w 140969"/>
                <a:gd name="connsiteY17" fmla="*/ 8719 h 142069"/>
                <a:gd name="connsiteX18" fmla="*/ 30480 w 140969"/>
                <a:gd name="connsiteY18" fmla="*/ 8719 h 142069"/>
                <a:gd name="connsiteX19" fmla="*/ 30480 w 140969"/>
                <a:gd name="connsiteY19" fmla="*/ 8719 h 1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969" h="142069">
                  <a:moveTo>
                    <a:pt x="30480" y="8719"/>
                  </a:moveTo>
                  <a:lnTo>
                    <a:pt x="30480" y="120162"/>
                  </a:lnTo>
                  <a:cubicBezTo>
                    <a:pt x="30480" y="126829"/>
                    <a:pt x="30480" y="132544"/>
                    <a:pt x="35243" y="142069"/>
                  </a:cubicBezTo>
                  <a:lnTo>
                    <a:pt x="0" y="142069"/>
                  </a:lnTo>
                  <a:cubicBezTo>
                    <a:pt x="4763" y="132544"/>
                    <a:pt x="4763" y="126829"/>
                    <a:pt x="4763" y="120162"/>
                  </a:cubicBezTo>
                  <a:lnTo>
                    <a:pt x="4763" y="23007"/>
                  </a:lnTo>
                  <a:cubicBezTo>
                    <a:pt x="4763" y="16339"/>
                    <a:pt x="4763" y="9672"/>
                    <a:pt x="0" y="147"/>
                  </a:cubicBezTo>
                  <a:lnTo>
                    <a:pt x="27622" y="147"/>
                  </a:lnTo>
                  <a:lnTo>
                    <a:pt x="34290" y="147"/>
                  </a:lnTo>
                  <a:cubicBezTo>
                    <a:pt x="53340" y="147"/>
                    <a:pt x="113347" y="-4616"/>
                    <a:pt x="113347" y="40152"/>
                  </a:cubicBezTo>
                  <a:cubicBezTo>
                    <a:pt x="113347" y="60154"/>
                    <a:pt x="96202" y="81109"/>
                    <a:pt x="66675" y="81109"/>
                  </a:cubicBezTo>
                  <a:cubicBezTo>
                    <a:pt x="89535" y="103017"/>
                    <a:pt x="102870" y="113494"/>
                    <a:pt x="140970" y="142069"/>
                  </a:cubicBezTo>
                  <a:lnTo>
                    <a:pt x="101918" y="142069"/>
                  </a:lnTo>
                  <a:cubicBezTo>
                    <a:pt x="74295" y="115399"/>
                    <a:pt x="63818" y="103969"/>
                    <a:pt x="40005" y="78252"/>
                  </a:cubicBezTo>
                  <a:lnTo>
                    <a:pt x="40005" y="74442"/>
                  </a:lnTo>
                  <a:lnTo>
                    <a:pt x="50482" y="74442"/>
                  </a:lnTo>
                  <a:cubicBezTo>
                    <a:pt x="73343" y="74442"/>
                    <a:pt x="85725" y="58249"/>
                    <a:pt x="85725" y="41104"/>
                  </a:cubicBezTo>
                  <a:cubicBezTo>
                    <a:pt x="85725" y="15387"/>
                    <a:pt x="69532" y="8719"/>
                    <a:pt x="40957" y="8719"/>
                  </a:cubicBezTo>
                  <a:lnTo>
                    <a:pt x="30480" y="8719"/>
                  </a:lnTo>
                  <a:lnTo>
                    <a:pt x="30480" y="8719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F63B0D4-547A-49D3-B0B8-009ECFC79A5F}"/>
                </a:ext>
              </a:extLst>
            </p:cNvPr>
            <p:cNvSpPr/>
            <p:nvPr/>
          </p:nvSpPr>
          <p:spPr>
            <a:xfrm>
              <a:off x="6023224" y="3300412"/>
              <a:ext cx="156595" cy="145732"/>
            </a:xfrm>
            <a:custGeom>
              <a:avLst/>
              <a:gdLst>
                <a:gd name="connsiteX0" fmla="*/ 152785 w 156595"/>
                <a:gd name="connsiteY0" fmla="*/ 93345 h 145732"/>
                <a:gd name="connsiteX1" fmla="*/ 152785 w 156595"/>
                <a:gd name="connsiteY1" fmla="*/ 135255 h 145732"/>
                <a:gd name="connsiteX2" fmla="*/ 90873 w 156595"/>
                <a:gd name="connsiteY2" fmla="*/ 145733 h 145732"/>
                <a:gd name="connsiteX3" fmla="*/ 92778 w 156595"/>
                <a:gd name="connsiteY3" fmla="*/ 0 h 145732"/>
                <a:gd name="connsiteX4" fmla="*/ 148975 w 156595"/>
                <a:gd name="connsiteY4" fmla="*/ 13335 h 145732"/>
                <a:gd name="connsiteX5" fmla="*/ 148975 w 156595"/>
                <a:gd name="connsiteY5" fmla="*/ 32385 h 145732"/>
                <a:gd name="connsiteX6" fmla="*/ 92778 w 156595"/>
                <a:gd name="connsiteY6" fmla="*/ 9525 h 145732"/>
                <a:gd name="connsiteX7" fmla="*/ 94683 w 156595"/>
                <a:gd name="connsiteY7" fmla="*/ 136208 h 145732"/>
                <a:gd name="connsiteX8" fmla="*/ 126115 w 156595"/>
                <a:gd name="connsiteY8" fmla="*/ 130493 h 145732"/>
                <a:gd name="connsiteX9" fmla="*/ 126115 w 156595"/>
                <a:gd name="connsiteY9" fmla="*/ 92393 h 145732"/>
                <a:gd name="connsiteX10" fmla="*/ 121353 w 156595"/>
                <a:gd name="connsiteY10" fmla="*/ 76200 h 145732"/>
                <a:gd name="connsiteX11" fmla="*/ 156595 w 156595"/>
                <a:gd name="connsiteY11" fmla="*/ 76200 h 145732"/>
                <a:gd name="connsiteX12" fmla="*/ 152785 w 156595"/>
                <a:gd name="connsiteY12" fmla="*/ 93345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595" h="145732">
                  <a:moveTo>
                    <a:pt x="152785" y="93345"/>
                  </a:moveTo>
                  <a:lnTo>
                    <a:pt x="152785" y="135255"/>
                  </a:lnTo>
                  <a:cubicBezTo>
                    <a:pt x="136593" y="141923"/>
                    <a:pt x="112780" y="145733"/>
                    <a:pt x="90873" y="145733"/>
                  </a:cubicBezTo>
                  <a:cubicBezTo>
                    <a:pt x="-33905" y="145733"/>
                    <a:pt x="-27237" y="0"/>
                    <a:pt x="92778" y="0"/>
                  </a:cubicBezTo>
                  <a:cubicBezTo>
                    <a:pt x="110875" y="0"/>
                    <a:pt x="130878" y="4763"/>
                    <a:pt x="148975" y="13335"/>
                  </a:cubicBezTo>
                  <a:lnTo>
                    <a:pt x="148975" y="32385"/>
                  </a:lnTo>
                  <a:cubicBezTo>
                    <a:pt x="141355" y="26670"/>
                    <a:pt x="120400" y="9525"/>
                    <a:pt x="92778" y="9525"/>
                  </a:cubicBezTo>
                  <a:cubicBezTo>
                    <a:pt x="3243" y="9525"/>
                    <a:pt x="9910" y="136208"/>
                    <a:pt x="94683" y="136208"/>
                  </a:cubicBezTo>
                  <a:cubicBezTo>
                    <a:pt x="107065" y="136208"/>
                    <a:pt x="116590" y="135255"/>
                    <a:pt x="126115" y="130493"/>
                  </a:cubicBezTo>
                  <a:lnTo>
                    <a:pt x="126115" y="92393"/>
                  </a:lnTo>
                  <a:cubicBezTo>
                    <a:pt x="126115" y="85725"/>
                    <a:pt x="123258" y="79058"/>
                    <a:pt x="121353" y="76200"/>
                  </a:cubicBezTo>
                  <a:lnTo>
                    <a:pt x="156595" y="76200"/>
                  </a:lnTo>
                  <a:cubicBezTo>
                    <a:pt x="155643" y="80010"/>
                    <a:pt x="152785" y="86678"/>
                    <a:pt x="152785" y="93345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4AB1DCFE-F24D-49F5-9030-D0618D2C928C}"/>
                </a:ext>
              </a:extLst>
            </p:cNvPr>
            <p:cNvSpPr/>
            <p:nvPr/>
          </p:nvSpPr>
          <p:spPr>
            <a:xfrm>
              <a:off x="6793229" y="3303269"/>
              <a:ext cx="113347" cy="140970"/>
            </a:xfrm>
            <a:custGeom>
              <a:avLst/>
              <a:gdLst>
                <a:gd name="connsiteX0" fmla="*/ 42863 w 113347"/>
                <a:gd name="connsiteY0" fmla="*/ 78105 h 140970"/>
                <a:gd name="connsiteX1" fmla="*/ 42863 w 113347"/>
                <a:gd name="connsiteY1" fmla="*/ 72390 h 140970"/>
                <a:gd name="connsiteX2" fmla="*/ 85725 w 113347"/>
                <a:gd name="connsiteY2" fmla="*/ 40958 h 140970"/>
                <a:gd name="connsiteX3" fmla="*/ 39053 w 113347"/>
                <a:gd name="connsiteY3" fmla="*/ 7620 h 140970"/>
                <a:gd name="connsiteX4" fmla="*/ 30480 w 113347"/>
                <a:gd name="connsiteY4" fmla="*/ 7620 h 140970"/>
                <a:gd name="connsiteX5" fmla="*/ 30480 w 113347"/>
                <a:gd name="connsiteY5" fmla="*/ 119063 h 140970"/>
                <a:gd name="connsiteX6" fmla="*/ 35242 w 113347"/>
                <a:gd name="connsiteY6" fmla="*/ 140970 h 140970"/>
                <a:gd name="connsiteX7" fmla="*/ 0 w 113347"/>
                <a:gd name="connsiteY7" fmla="*/ 140970 h 140970"/>
                <a:gd name="connsiteX8" fmla="*/ 4763 w 113347"/>
                <a:gd name="connsiteY8" fmla="*/ 119063 h 140970"/>
                <a:gd name="connsiteX9" fmla="*/ 4763 w 113347"/>
                <a:gd name="connsiteY9" fmla="*/ 21908 h 140970"/>
                <a:gd name="connsiteX10" fmla="*/ 0 w 113347"/>
                <a:gd name="connsiteY10" fmla="*/ 0 h 140970"/>
                <a:gd name="connsiteX11" fmla="*/ 34290 w 113347"/>
                <a:gd name="connsiteY11" fmla="*/ 0 h 140970"/>
                <a:gd name="connsiteX12" fmla="*/ 113348 w 113347"/>
                <a:gd name="connsiteY12" fmla="*/ 40958 h 140970"/>
                <a:gd name="connsiteX13" fmla="*/ 42863 w 113347"/>
                <a:gd name="connsiteY13" fmla="*/ 78105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347" h="140970">
                  <a:moveTo>
                    <a:pt x="42863" y="78105"/>
                  </a:moveTo>
                  <a:lnTo>
                    <a:pt x="42863" y="72390"/>
                  </a:lnTo>
                  <a:cubicBezTo>
                    <a:pt x="68580" y="77153"/>
                    <a:pt x="85725" y="60008"/>
                    <a:pt x="85725" y="40958"/>
                  </a:cubicBezTo>
                  <a:cubicBezTo>
                    <a:pt x="85725" y="18098"/>
                    <a:pt x="71438" y="7620"/>
                    <a:pt x="39053" y="7620"/>
                  </a:cubicBezTo>
                  <a:cubicBezTo>
                    <a:pt x="36195" y="7620"/>
                    <a:pt x="33338" y="7620"/>
                    <a:pt x="30480" y="7620"/>
                  </a:cubicBezTo>
                  <a:lnTo>
                    <a:pt x="30480" y="119063"/>
                  </a:lnTo>
                  <a:cubicBezTo>
                    <a:pt x="30480" y="125730"/>
                    <a:pt x="30480" y="131445"/>
                    <a:pt x="35242" y="140970"/>
                  </a:cubicBezTo>
                  <a:lnTo>
                    <a:pt x="0" y="140970"/>
                  </a:lnTo>
                  <a:cubicBezTo>
                    <a:pt x="4763" y="131445"/>
                    <a:pt x="4763" y="125730"/>
                    <a:pt x="4763" y="119063"/>
                  </a:cubicBezTo>
                  <a:lnTo>
                    <a:pt x="4763" y="21908"/>
                  </a:lnTo>
                  <a:cubicBezTo>
                    <a:pt x="4763" y="15240"/>
                    <a:pt x="4763" y="9525"/>
                    <a:pt x="0" y="0"/>
                  </a:cubicBezTo>
                  <a:lnTo>
                    <a:pt x="34290" y="0"/>
                  </a:lnTo>
                  <a:cubicBezTo>
                    <a:pt x="70485" y="0"/>
                    <a:pt x="113348" y="953"/>
                    <a:pt x="113348" y="40958"/>
                  </a:cubicBezTo>
                  <a:cubicBezTo>
                    <a:pt x="113348" y="70485"/>
                    <a:pt x="77153" y="85725"/>
                    <a:pt x="42863" y="78105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87B25030-D008-4F0B-8FCD-C2E293FD481F}"/>
                </a:ext>
              </a:extLst>
            </p:cNvPr>
            <p:cNvSpPr/>
            <p:nvPr/>
          </p:nvSpPr>
          <p:spPr>
            <a:xfrm>
              <a:off x="5800724" y="3301364"/>
              <a:ext cx="182895" cy="145732"/>
            </a:xfrm>
            <a:custGeom>
              <a:avLst/>
              <a:gdLst>
                <a:gd name="connsiteX0" fmla="*/ 95250 w 182895"/>
                <a:gd name="connsiteY0" fmla="*/ 135255 h 145732"/>
                <a:gd name="connsiteX1" fmla="*/ 89535 w 182895"/>
                <a:gd name="connsiteY1" fmla="*/ 8573 h 145732"/>
                <a:gd name="connsiteX2" fmla="*/ 95250 w 182895"/>
                <a:gd name="connsiteY2" fmla="*/ 135255 h 145732"/>
                <a:gd name="connsiteX3" fmla="*/ 89535 w 182895"/>
                <a:gd name="connsiteY3" fmla="*/ 145733 h 145732"/>
                <a:gd name="connsiteX4" fmla="*/ 0 w 182895"/>
                <a:gd name="connsiteY4" fmla="*/ 71438 h 145732"/>
                <a:gd name="connsiteX5" fmla="*/ 93345 w 182895"/>
                <a:gd name="connsiteY5" fmla="*/ 0 h 145732"/>
                <a:gd name="connsiteX6" fmla="*/ 182880 w 182895"/>
                <a:gd name="connsiteY6" fmla="*/ 71438 h 145732"/>
                <a:gd name="connsiteX7" fmla="*/ 89535 w 182895"/>
                <a:gd name="connsiteY7" fmla="*/ 145733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95" h="145732">
                  <a:moveTo>
                    <a:pt x="95250" y="135255"/>
                  </a:moveTo>
                  <a:cubicBezTo>
                    <a:pt x="185738" y="135255"/>
                    <a:pt x="169545" y="8573"/>
                    <a:pt x="89535" y="8573"/>
                  </a:cubicBezTo>
                  <a:cubicBezTo>
                    <a:pt x="-952" y="8573"/>
                    <a:pt x="15240" y="135255"/>
                    <a:pt x="95250" y="135255"/>
                  </a:cubicBezTo>
                  <a:moveTo>
                    <a:pt x="89535" y="145733"/>
                  </a:moveTo>
                  <a:cubicBezTo>
                    <a:pt x="37148" y="145733"/>
                    <a:pt x="0" y="114300"/>
                    <a:pt x="0" y="71438"/>
                  </a:cubicBezTo>
                  <a:cubicBezTo>
                    <a:pt x="0" y="26670"/>
                    <a:pt x="41910" y="0"/>
                    <a:pt x="93345" y="0"/>
                  </a:cubicBezTo>
                  <a:cubicBezTo>
                    <a:pt x="145733" y="0"/>
                    <a:pt x="182880" y="26670"/>
                    <a:pt x="182880" y="71438"/>
                  </a:cubicBezTo>
                  <a:cubicBezTo>
                    <a:pt x="183833" y="115253"/>
                    <a:pt x="141923" y="145733"/>
                    <a:pt x="89535" y="145733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C555150F-8265-428D-B8E8-D9A55E686212}"/>
                </a:ext>
              </a:extLst>
            </p:cNvPr>
            <p:cNvSpPr/>
            <p:nvPr/>
          </p:nvSpPr>
          <p:spPr>
            <a:xfrm>
              <a:off x="6356984" y="3301364"/>
              <a:ext cx="182880" cy="145732"/>
            </a:xfrm>
            <a:custGeom>
              <a:avLst/>
              <a:gdLst>
                <a:gd name="connsiteX0" fmla="*/ 94298 w 182880"/>
                <a:gd name="connsiteY0" fmla="*/ 136208 h 145732"/>
                <a:gd name="connsiteX1" fmla="*/ 88582 w 182880"/>
                <a:gd name="connsiteY1" fmla="*/ 7620 h 145732"/>
                <a:gd name="connsiteX2" fmla="*/ 94298 w 182880"/>
                <a:gd name="connsiteY2" fmla="*/ 136208 h 145732"/>
                <a:gd name="connsiteX3" fmla="*/ 89535 w 182880"/>
                <a:gd name="connsiteY3" fmla="*/ 145733 h 145732"/>
                <a:gd name="connsiteX4" fmla="*/ 0 w 182880"/>
                <a:gd name="connsiteY4" fmla="*/ 71438 h 145732"/>
                <a:gd name="connsiteX5" fmla="*/ 93345 w 182880"/>
                <a:gd name="connsiteY5" fmla="*/ 0 h 145732"/>
                <a:gd name="connsiteX6" fmla="*/ 182880 w 182880"/>
                <a:gd name="connsiteY6" fmla="*/ 71438 h 145732"/>
                <a:gd name="connsiteX7" fmla="*/ 89535 w 182880"/>
                <a:gd name="connsiteY7" fmla="*/ 145733 h 1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" h="145732">
                  <a:moveTo>
                    <a:pt x="94298" y="136208"/>
                  </a:moveTo>
                  <a:cubicBezTo>
                    <a:pt x="184785" y="136208"/>
                    <a:pt x="168593" y="7620"/>
                    <a:pt x="88582" y="7620"/>
                  </a:cubicBezTo>
                  <a:cubicBezTo>
                    <a:pt x="-952" y="7620"/>
                    <a:pt x="14288" y="136208"/>
                    <a:pt x="94298" y="136208"/>
                  </a:cubicBezTo>
                  <a:moveTo>
                    <a:pt x="89535" y="145733"/>
                  </a:moveTo>
                  <a:cubicBezTo>
                    <a:pt x="37148" y="145733"/>
                    <a:pt x="0" y="114300"/>
                    <a:pt x="0" y="71438"/>
                  </a:cubicBezTo>
                  <a:cubicBezTo>
                    <a:pt x="0" y="26670"/>
                    <a:pt x="41910" y="0"/>
                    <a:pt x="93345" y="0"/>
                  </a:cubicBezTo>
                  <a:cubicBezTo>
                    <a:pt x="145732" y="0"/>
                    <a:pt x="182880" y="26670"/>
                    <a:pt x="182880" y="71438"/>
                  </a:cubicBezTo>
                  <a:cubicBezTo>
                    <a:pt x="182880" y="115253"/>
                    <a:pt x="140970" y="145733"/>
                    <a:pt x="89535" y="145733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F6EA604-3AE8-4639-B308-00A0B32020CF}"/>
                </a:ext>
              </a:extLst>
            </p:cNvPr>
            <p:cNvSpPr/>
            <p:nvPr/>
          </p:nvSpPr>
          <p:spPr>
            <a:xfrm>
              <a:off x="6218872" y="3302170"/>
              <a:ext cx="117157" cy="142069"/>
            </a:xfrm>
            <a:custGeom>
              <a:avLst/>
              <a:gdLst>
                <a:gd name="connsiteX0" fmla="*/ 0 w 117157"/>
                <a:gd name="connsiteY0" fmla="*/ 147 h 142069"/>
                <a:gd name="connsiteX1" fmla="*/ 11430 w 117157"/>
                <a:gd name="connsiteY1" fmla="*/ 147 h 142069"/>
                <a:gd name="connsiteX2" fmla="*/ 90488 w 117157"/>
                <a:gd name="connsiteY2" fmla="*/ 40152 h 142069"/>
                <a:gd name="connsiteX3" fmla="*/ 43815 w 117157"/>
                <a:gd name="connsiteY3" fmla="*/ 81109 h 142069"/>
                <a:gd name="connsiteX4" fmla="*/ 117157 w 117157"/>
                <a:gd name="connsiteY4" fmla="*/ 142069 h 142069"/>
                <a:gd name="connsiteX5" fmla="*/ 78105 w 117157"/>
                <a:gd name="connsiteY5" fmla="*/ 142069 h 142069"/>
                <a:gd name="connsiteX6" fmla="*/ 17145 w 117157"/>
                <a:gd name="connsiteY6" fmla="*/ 78252 h 142069"/>
                <a:gd name="connsiteX7" fmla="*/ 17145 w 117157"/>
                <a:gd name="connsiteY7" fmla="*/ 74442 h 142069"/>
                <a:gd name="connsiteX8" fmla="*/ 27623 w 117157"/>
                <a:gd name="connsiteY8" fmla="*/ 74442 h 142069"/>
                <a:gd name="connsiteX9" fmla="*/ 62865 w 117157"/>
                <a:gd name="connsiteY9" fmla="*/ 41104 h 142069"/>
                <a:gd name="connsiteX10" fmla="*/ 18098 w 117157"/>
                <a:gd name="connsiteY10" fmla="*/ 8719 h 142069"/>
                <a:gd name="connsiteX11" fmla="*/ 952 w 117157"/>
                <a:gd name="connsiteY11" fmla="*/ 8719 h 142069"/>
                <a:gd name="connsiteX12" fmla="*/ 952 w 117157"/>
                <a:gd name="connsiteY12" fmla="*/ 147 h 142069"/>
                <a:gd name="connsiteX13" fmla="*/ 0 w 117157"/>
                <a:gd name="connsiteY13" fmla="*/ 147 h 1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157" h="142069">
                  <a:moveTo>
                    <a:pt x="0" y="147"/>
                  </a:moveTo>
                  <a:lnTo>
                    <a:pt x="11430" y="147"/>
                  </a:lnTo>
                  <a:cubicBezTo>
                    <a:pt x="30480" y="147"/>
                    <a:pt x="90488" y="-4616"/>
                    <a:pt x="90488" y="40152"/>
                  </a:cubicBezTo>
                  <a:cubicBezTo>
                    <a:pt x="90488" y="60154"/>
                    <a:pt x="73342" y="81109"/>
                    <a:pt x="43815" y="81109"/>
                  </a:cubicBezTo>
                  <a:cubicBezTo>
                    <a:pt x="66675" y="103017"/>
                    <a:pt x="80010" y="113494"/>
                    <a:pt x="117157" y="142069"/>
                  </a:cubicBezTo>
                  <a:lnTo>
                    <a:pt x="78105" y="142069"/>
                  </a:lnTo>
                  <a:cubicBezTo>
                    <a:pt x="50482" y="115399"/>
                    <a:pt x="40005" y="104922"/>
                    <a:pt x="17145" y="78252"/>
                  </a:cubicBezTo>
                  <a:lnTo>
                    <a:pt x="17145" y="74442"/>
                  </a:lnTo>
                  <a:lnTo>
                    <a:pt x="27623" y="74442"/>
                  </a:lnTo>
                  <a:cubicBezTo>
                    <a:pt x="50482" y="74442"/>
                    <a:pt x="62865" y="58249"/>
                    <a:pt x="62865" y="41104"/>
                  </a:cubicBezTo>
                  <a:cubicBezTo>
                    <a:pt x="62865" y="15387"/>
                    <a:pt x="46673" y="8719"/>
                    <a:pt x="18098" y="8719"/>
                  </a:cubicBezTo>
                  <a:lnTo>
                    <a:pt x="952" y="8719"/>
                  </a:lnTo>
                  <a:lnTo>
                    <a:pt x="952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89641C2C-0F7A-47E1-B351-374269642804}"/>
                </a:ext>
              </a:extLst>
            </p:cNvPr>
            <p:cNvSpPr/>
            <p:nvPr/>
          </p:nvSpPr>
          <p:spPr>
            <a:xfrm>
              <a:off x="6005138" y="3481387"/>
              <a:ext cx="80383" cy="75247"/>
            </a:xfrm>
            <a:custGeom>
              <a:avLst/>
              <a:gdLst>
                <a:gd name="connsiteX0" fmla="*/ 47999 w 80383"/>
                <a:gd name="connsiteY0" fmla="*/ 75248 h 75247"/>
                <a:gd name="connsiteX1" fmla="*/ 47046 w 80383"/>
                <a:gd name="connsiteY1" fmla="*/ 0 h 75247"/>
                <a:gd name="connsiteX2" fmla="*/ 75621 w 80383"/>
                <a:gd name="connsiteY2" fmla="*/ 6668 h 75247"/>
                <a:gd name="connsiteX3" fmla="*/ 76574 w 80383"/>
                <a:gd name="connsiteY3" fmla="*/ 17145 h 75247"/>
                <a:gd name="connsiteX4" fmla="*/ 47999 w 80383"/>
                <a:gd name="connsiteY4" fmla="*/ 5715 h 75247"/>
                <a:gd name="connsiteX5" fmla="*/ 49904 w 80383"/>
                <a:gd name="connsiteY5" fmla="*/ 70485 h 75247"/>
                <a:gd name="connsiteX6" fmla="*/ 78479 w 80383"/>
                <a:gd name="connsiteY6" fmla="*/ 60007 h 75247"/>
                <a:gd name="connsiteX7" fmla="*/ 80384 w 80383"/>
                <a:gd name="connsiteY7" fmla="*/ 65723 h 75247"/>
                <a:gd name="connsiteX8" fmla="*/ 47999 w 80383"/>
                <a:gd name="connsiteY8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383" h="75247">
                  <a:moveTo>
                    <a:pt x="47999" y="75248"/>
                  </a:moveTo>
                  <a:cubicBezTo>
                    <a:pt x="-18676" y="75248"/>
                    <a:pt x="-12961" y="953"/>
                    <a:pt x="47046" y="0"/>
                  </a:cubicBezTo>
                  <a:cubicBezTo>
                    <a:pt x="55619" y="0"/>
                    <a:pt x="66096" y="1905"/>
                    <a:pt x="75621" y="6668"/>
                  </a:cubicBezTo>
                  <a:lnTo>
                    <a:pt x="76574" y="17145"/>
                  </a:lnTo>
                  <a:cubicBezTo>
                    <a:pt x="72764" y="14288"/>
                    <a:pt x="62286" y="5715"/>
                    <a:pt x="47999" y="5715"/>
                  </a:cubicBezTo>
                  <a:cubicBezTo>
                    <a:pt x="2279" y="5715"/>
                    <a:pt x="7041" y="70485"/>
                    <a:pt x="49904" y="70485"/>
                  </a:cubicBezTo>
                  <a:cubicBezTo>
                    <a:pt x="62286" y="70485"/>
                    <a:pt x="69906" y="66675"/>
                    <a:pt x="78479" y="60007"/>
                  </a:cubicBezTo>
                  <a:lnTo>
                    <a:pt x="80384" y="65723"/>
                  </a:lnTo>
                  <a:cubicBezTo>
                    <a:pt x="69906" y="71438"/>
                    <a:pt x="59429" y="75248"/>
                    <a:pt x="47999" y="7524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15B26AD-AA4F-45C1-9F35-8E1D81D12DF7}"/>
                </a:ext>
              </a:extLst>
            </p:cNvPr>
            <p:cNvSpPr/>
            <p:nvPr/>
          </p:nvSpPr>
          <p:spPr>
            <a:xfrm>
              <a:off x="6310312" y="3481387"/>
              <a:ext cx="63841" cy="75278"/>
            </a:xfrm>
            <a:custGeom>
              <a:avLst/>
              <a:gdLst>
                <a:gd name="connsiteX0" fmla="*/ 30480 w 63841"/>
                <a:gd name="connsiteY0" fmla="*/ 75248 h 75278"/>
                <a:gd name="connsiteX1" fmla="*/ 1905 w 63841"/>
                <a:gd name="connsiteY1" fmla="*/ 67628 h 75278"/>
                <a:gd name="connsiteX2" fmla="*/ 0 w 63841"/>
                <a:gd name="connsiteY2" fmla="*/ 57150 h 75278"/>
                <a:gd name="connsiteX3" fmla="*/ 30480 w 63841"/>
                <a:gd name="connsiteY3" fmla="*/ 71438 h 75278"/>
                <a:gd name="connsiteX4" fmla="*/ 49530 w 63841"/>
                <a:gd name="connsiteY4" fmla="*/ 60007 h 75278"/>
                <a:gd name="connsiteX5" fmla="*/ 29527 w 63841"/>
                <a:gd name="connsiteY5" fmla="*/ 40005 h 75278"/>
                <a:gd name="connsiteX6" fmla="*/ 1905 w 63841"/>
                <a:gd name="connsiteY6" fmla="*/ 15240 h 75278"/>
                <a:gd name="connsiteX7" fmla="*/ 30480 w 63841"/>
                <a:gd name="connsiteY7" fmla="*/ 0 h 75278"/>
                <a:gd name="connsiteX8" fmla="*/ 57150 w 63841"/>
                <a:gd name="connsiteY8" fmla="*/ 5715 h 75278"/>
                <a:gd name="connsiteX9" fmla="*/ 58102 w 63841"/>
                <a:gd name="connsiteY9" fmla="*/ 14288 h 75278"/>
                <a:gd name="connsiteX10" fmla="*/ 28575 w 63841"/>
                <a:gd name="connsiteY10" fmla="*/ 4763 h 75278"/>
                <a:gd name="connsiteX11" fmla="*/ 34290 w 63841"/>
                <a:gd name="connsiteY11" fmla="*/ 30480 h 75278"/>
                <a:gd name="connsiteX12" fmla="*/ 63817 w 63841"/>
                <a:gd name="connsiteY12" fmla="*/ 55245 h 75278"/>
                <a:gd name="connsiteX13" fmla="*/ 30480 w 63841"/>
                <a:gd name="connsiteY13" fmla="*/ 75248 h 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841" h="75278">
                  <a:moveTo>
                    <a:pt x="30480" y="75248"/>
                  </a:moveTo>
                  <a:cubicBezTo>
                    <a:pt x="28575" y="75248"/>
                    <a:pt x="17145" y="76200"/>
                    <a:pt x="1905" y="67628"/>
                  </a:cubicBezTo>
                  <a:lnTo>
                    <a:pt x="0" y="57150"/>
                  </a:lnTo>
                  <a:cubicBezTo>
                    <a:pt x="4763" y="60960"/>
                    <a:pt x="17145" y="70485"/>
                    <a:pt x="30480" y="71438"/>
                  </a:cubicBezTo>
                  <a:cubicBezTo>
                    <a:pt x="38100" y="71438"/>
                    <a:pt x="48577" y="67628"/>
                    <a:pt x="49530" y="60007"/>
                  </a:cubicBezTo>
                  <a:cubicBezTo>
                    <a:pt x="51435" y="51435"/>
                    <a:pt x="45720" y="46672"/>
                    <a:pt x="29527" y="40005"/>
                  </a:cubicBezTo>
                  <a:cubicBezTo>
                    <a:pt x="14288" y="33338"/>
                    <a:pt x="0" y="27622"/>
                    <a:pt x="1905" y="15240"/>
                  </a:cubicBezTo>
                  <a:cubicBezTo>
                    <a:pt x="2858" y="8572"/>
                    <a:pt x="14288" y="0"/>
                    <a:pt x="30480" y="0"/>
                  </a:cubicBezTo>
                  <a:cubicBezTo>
                    <a:pt x="37148" y="0"/>
                    <a:pt x="44767" y="0"/>
                    <a:pt x="57150" y="5715"/>
                  </a:cubicBezTo>
                  <a:lnTo>
                    <a:pt x="58102" y="14288"/>
                  </a:lnTo>
                  <a:cubicBezTo>
                    <a:pt x="45720" y="4763"/>
                    <a:pt x="34290" y="3810"/>
                    <a:pt x="28575" y="4763"/>
                  </a:cubicBezTo>
                  <a:cubicBezTo>
                    <a:pt x="14288" y="6668"/>
                    <a:pt x="5715" y="19050"/>
                    <a:pt x="34290" y="30480"/>
                  </a:cubicBezTo>
                  <a:cubicBezTo>
                    <a:pt x="50483" y="37147"/>
                    <a:pt x="62865" y="42863"/>
                    <a:pt x="63817" y="55245"/>
                  </a:cubicBezTo>
                  <a:cubicBezTo>
                    <a:pt x="64770" y="72390"/>
                    <a:pt x="37148" y="75248"/>
                    <a:pt x="30480" y="7524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6E2EA690-BC95-4380-A60C-BA871BDA2605}"/>
                </a:ext>
              </a:extLst>
            </p:cNvPr>
            <p:cNvSpPr/>
            <p:nvPr/>
          </p:nvSpPr>
          <p:spPr>
            <a:xfrm>
              <a:off x="6498907" y="3482339"/>
              <a:ext cx="54292" cy="73342"/>
            </a:xfrm>
            <a:custGeom>
              <a:avLst/>
              <a:gdLst>
                <a:gd name="connsiteX0" fmla="*/ 51435 w 54292"/>
                <a:gd name="connsiteY0" fmla="*/ 73342 h 73342"/>
                <a:gd name="connsiteX1" fmla="*/ 952 w 54292"/>
                <a:gd name="connsiteY1" fmla="*/ 73342 h 73342"/>
                <a:gd name="connsiteX2" fmla="*/ 2858 w 54292"/>
                <a:gd name="connsiteY2" fmla="*/ 61913 h 73342"/>
                <a:gd name="connsiteX3" fmla="*/ 2858 w 54292"/>
                <a:gd name="connsiteY3" fmla="*/ 11430 h 73342"/>
                <a:gd name="connsiteX4" fmla="*/ 0 w 54292"/>
                <a:gd name="connsiteY4" fmla="*/ 0 h 73342"/>
                <a:gd name="connsiteX5" fmla="*/ 18097 w 54292"/>
                <a:gd name="connsiteY5" fmla="*/ 0 h 73342"/>
                <a:gd name="connsiteX6" fmla="*/ 16192 w 54292"/>
                <a:gd name="connsiteY6" fmla="*/ 11430 h 73342"/>
                <a:gd name="connsiteX7" fmla="*/ 16192 w 54292"/>
                <a:gd name="connsiteY7" fmla="*/ 69532 h 73342"/>
                <a:gd name="connsiteX8" fmla="*/ 40958 w 54292"/>
                <a:gd name="connsiteY8" fmla="*/ 69532 h 73342"/>
                <a:gd name="connsiteX9" fmla="*/ 54292 w 54292"/>
                <a:gd name="connsiteY9" fmla="*/ 65723 h 73342"/>
                <a:gd name="connsiteX10" fmla="*/ 51435 w 54292"/>
                <a:gd name="connsiteY10" fmla="*/ 73342 h 73342"/>
                <a:gd name="connsiteX11" fmla="*/ 51435 w 54292"/>
                <a:gd name="connsiteY11" fmla="*/ 73342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292" h="73342">
                  <a:moveTo>
                    <a:pt x="51435" y="73342"/>
                  </a:moveTo>
                  <a:lnTo>
                    <a:pt x="952" y="73342"/>
                  </a:lnTo>
                  <a:cubicBezTo>
                    <a:pt x="2858" y="68580"/>
                    <a:pt x="2858" y="67628"/>
                    <a:pt x="2858" y="61913"/>
                  </a:cubicBezTo>
                  <a:lnTo>
                    <a:pt x="2858" y="11430"/>
                  </a:lnTo>
                  <a:cubicBezTo>
                    <a:pt x="2858" y="7620"/>
                    <a:pt x="2858" y="4763"/>
                    <a:pt x="0" y="0"/>
                  </a:cubicBezTo>
                  <a:lnTo>
                    <a:pt x="18097" y="0"/>
                  </a:lnTo>
                  <a:cubicBezTo>
                    <a:pt x="16192" y="4763"/>
                    <a:pt x="16192" y="8572"/>
                    <a:pt x="16192" y="11430"/>
                  </a:cubicBezTo>
                  <a:lnTo>
                    <a:pt x="16192" y="69532"/>
                  </a:lnTo>
                  <a:lnTo>
                    <a:pt x="40958" y="69532"/>
                  </a:lnTo>
                  <a:cubicBezTo>
                    <a:pt x="43815" y="69532"/>
                    <a:pt x="45720" y="68580"/>
                    <a:pt x="54292" y="65723"/>
                  </a:cubicBezTo>
                  <a:lnTo>
                    <a:pt x="51435" y="73342"/>
                  </a:lnTo>
                  <a:lnTo>
                    <a:pt x="51435" y="73342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1A94D18-C259-48DD-89C5-66E89AB10479}"/>
                </a:ext>
              </a:extLst>
            </p:cNvPr>
            <p:cNvSpPr/>
            <p:nvPr/>
          </p:nvSpPr>
          <p:spPr>
            <a:xfrm>
              <a:off x="6551294" y="3481387"/>
              <a:ext cx="79057" cy="74294"/>
            </a:xfrm>
            <a:custGeom>
              <a:avLst/>
              <a:gdLst>
                <a:gd name="connsiteX0" fmla="*/ 63817 w 79057"/>
                <a:gd name="connsiteY0" fmla="*/ 4763 h 74294"/>
                <a:gd name="connsiteX1" fmla="*/ 45720 w 79057"/>
                <a:gd name="connsiteY1" fmla="*/ 4763 h 74294"/>
                <a:gd name="connsiteX2" fmla="*/ 45720 w 79057"/>
                <a:gd name="connsiteY2" fmla="*/ 62865 h 74294"/>
                <a:gd name="connsiteX3" fmla="*/ 48577 w 79057"/>
                <a:gd name="connsiteY3" fmla="*/ 74295 h 74294"/>
                <a:gd name="connsiteX4" fmla="*/ 30480 w 79057"/>
                <a:gd name="connsiteY4" fmla="*/ 74295 h 74294"/>
                <a:gd name="connsiteX5" fmla="*/ 32385 w 79057"/>
                <a:gd name="connsiteY5" fmla="*/ 62865 h 74294"/>
                <a:gd name="connsiteX6" fmla="*/ 32385 w 79057"/>
                <a:gd name="connsiteY6" fmla="*/ 4763 h 74294"/>
                <a:gd name="connsiteX7" fmla="*/ 14288 w 79057"/>
                <a:gd name="connsiteY7" fmla="*/ 4763 h 74294"/>
                <a:gd name="connsiteX8" fmla="*/ 0 w 79057"/>
                <a:gd name="connsiteY8" fmla="*/ 7620 h 74294"/>
                <a:gd name="connsiteX9" fmla="*/ 3810 w 79057"/>
                <a:gd name="connsiteY9" fmla="*/ 0 h 74294"/>
                <a:gd name="connsiteX10" fmla="*/ 75247 w 79057"/>
                <a:gd name="connsiteY10" fmla="*/ 0 h 74294"/>
                <a:gd name="connsiteX11" fmla="*/ 79058 w 79057"/>
                <a:gd name="connsiteY11" fmla="*/ 6668 h 74294"/>
                <a:gd name="connsiteX12" fmla="*/ 63817 w 79057"/>
                <a:gd name="connsiteY12" fmla="*/ 4763 h 7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057" h="74294">
                  <a:moveTo>
                    <a:pt x="63817" y="4763"/>
                  </a:moveTo>
                  <a:lnTo>
                    <a:pt x="45720" y="4763"/>
                  </a:lnTo>
                  <a:lnTo>
                    <a:pt x="45720" y="62865"/>
                  </a:lnTo>
                  <a:cubicBezTo>
                    <a:pt x="45720" y="68580"/>
                    <a:pt x="45720" y="69532"/>
                    <a:pt x="48577" y="74295"/>
                  </a:cubicBezTo>
                  <a:lnTo>
                    <a:pt x="30480" y="74295"/>
                  </a:lnTo>
                  <a:cubicBezTo>
                    <a:pt x="32385" y="69532"/>
                    <a:pt x="32385" y="66675"/>
                    <a:pt x="32385" y="62865"/>
                  </a:cubicBezTo>
                  <a:lnTo>
                    <a:pt x="32385" y="4763"/>
                  </a:lnTo>
                  <a:lnTo>
                    <a:pt x="14288" y="4763"/>
                  </a:lnTo>
                  <a:cubicBezTo>
                    <a:pt x="10477" y="4763"/>
                    <a:pt x="9525" y="4763"/>
                    <a:pt x="0" y="7620"/>
                  </a:cubicBezTo>
                  <a:lnTo>
                    <a:pt x="3810" y="0"/>
                  </a:lnTo>
                  <a:lnTo>
                    <a:pt x="75247" y="0"/>
                  </a:lnTo>
                  <a:lnTo>
                    <a:pt x="79058" y="6668"/>
                  </a:lnTo>
                  <a:cubicBezTo>
                    <a:pt x="69533" y="3810"/>
                    <a:pt x="67627" y="4763"/>
                    <a:pt x="63817" y="4763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51B62FDC-ADD3-42F9-AF03-42FEEBCAF13D}"/>
                </a:ext>
              </a:extLst>
            </p:cNvPr>
            <p:cNvSpPr/>
            <p:nvPr/>
          </p:nvSpPr>
          <p:spPr>
            <a:xfrm>
              <a:off x="6646544" y="3482339"/>
              <a:ext cx="19050" cy="73342"/>
            </a:xfrm>
            <a:custGeom>
              <a:avLst/>
              <a:gdLst>
                <a:gd name="connsiteX0" fmla="*/ 952 w 19050"/>
                <a:gd name="connsiteY0" fmla="*/ 73342 h 73342"/>
                <a:gd name="connsiteX1" fmla="*/ 2858 w 19050"/>
                <a:gd name="connsiteY1" fmla="*/ 61913 h 73342"/>
                <a:gd name="connsiteX2" fmla="*/ 2858 w 19050"/>
                <a:gd name="connsiteY2" fmla="*/ 11430 h 73342"/>
                <a:gd name="connsiteX3" fmla="*/ 0 w 19050"/>
                <a:gd name="connsiteY3" fmla="*/ 0 h 73342"/>
                <a:gd name="connsiteX4" fmla="*/ 18097 w 19050"/>
                <a:gd name="connsiteY4" fmla="*/ 0 h 73342"/>
                <a:gd name="connsiteX5" fmla="*/ 16192 w 19050"/>
                <a:gd name="connsiteY5" fmla="*/ 11430 h 73342"/>
                <a:gd name="connsiteX6" fmla="*/ 16192 w 19050"/>
                <a:gd name="connsiteY6" fmla="*/ 61913 h 73342"/>
                <a:gd name="connsiteX7" fmla="*/ 19050 w 19050"/>
                <a:gd name="connsiteY7" fmla="*/ 73342 h 73342"/>
                <a:gd name="connsiteX8" fmla="*/ 952 w 19050"/>
                <a:gd name="connsiteY8" fmla="*/ 73342 h 73342"/>
                <a:gd name="connsiteX9" fmla="*/ 952 w 19050"/>
                <a:gd name="connsiteY9" fmla="*/ 73342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73342">
                  <a:moveTo>
                    <a:pt x="952" y="73342"/>
                  </a:moveTo>
                  <a:cubicBezTo>
                    <a:pt x="2858" y="68580"/>
                    <a:pt x="2858" y="65723"/>
                    <a:pt x="2858" y="61913"/>
                  </a:cubicBezTo>
                  <a:lnTo>
                    <a:pt x="2858" y="11430"/>
                  </a:lnTo>
                  <a:cubicBezTo>
                    <a:pt x="2858" y="7620"/>
                    <a:pt x="2858" y="4763"/>
                    <a:pt x="0" y="0"/>
                  </a:cubicBezTo>
                  <a:lnTo>
                    <a:pt x="18097" y="0"/>
                  </a:lnTo>
                  <a:cubicBezTo>
                    <a:pt x="16192" y="4763"/>
                    <a:pt x="16192" y="8572"/>
                    <a:pt x="16192" y="11430"/>
                  </a:cubicBezTo>
                  <a:lnTo>
                    <a:pt x="16192" y="61913"/>
                  </a:lnTo>
                  <a:cubicBezTo>
                    <a:pt x="16192" y="65723"/>
                    <a:pt x="16192" y="68580"/>
                    <a:pt x="19050" y="73342"/>
                  </a:cubicBezTo>
                  <a:lnTo>
                    <a:pt x="952" y="73342"/>
                  </a:lnTo>
                  <a:lnTo>
                    <a:pt x="952" y="73342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861F44D-BDF0-4BB7-9622-9473382E35E9}"/>
                </a:ext>
              </a:extLst>
            </p:cNvPr>
            <p:cNvSpPr/>
            <p:nvPr/>
          </p:nvSpPr>
          <p:spPr>
            <a:xfrm>
              <a:off x="6698932" y="3479481"/>
              <a:ext cx="73342" cy="78105"/>
            </a:xfrm>
            <a:custGeom>
              <a:avLst/>
              <a:gdLst>
                <a:gd name="connsiteX0" fmla="*/ 71438 w 73342"/>
                <a:gd name="connsiteY0" fmla="*/ 9525 h 78105"/>
                <a:gd name="connsiteX1" fmla="*/ 71438 w 73342"/>
                <a:gd name="connsiteY1" fmla="*/ 78105 h 78105"/>
                <a:gd name="connsiteX2" fmla="*/ 68580 w 73342"/>
                <a:gd name="connsiteY2" fmla="*/ 78105 h 78105"/>
                <a:gd name="connsiteX3" fmla="*/ 5715 w 73342"/>
                <a:gd name="connsiteY3" fmla="*/ 19050 h 78105"/>
                <a:gd name="connsiteX4" fmla="*/ 5715 w 73342"/>
                <a:gd name="connsiteY4" fmla="*/ 68580 h 78105"/>
                <a:gd name="connsiteX5" fmla="*/ 7620 w 73342"/>
                <a:gd name="connsiteY5" fmla="*/ 76200 h 78105"/>
                <a:gd name="connsiteX6" fmla="*/ 0 w 73342"/>
                <a:gd name="connsiteY6" fmla="*/ 76200 h 78105"/>
                <a:gd name="connsiteX7" fmla="*/ 952 w 73342"/>
                <a:gd name="connsiteY7" fmla="*/ 68580 h 78105"/>
                <a:gd name="connsiteX8" fmla="*/ 952 w 73342"/>
                <a:gd name="connsiteY8" fmla="*/ 0 h 78105"/>
                <a:gd name="connsiteX9" fmla="*/ 3810 w 73342"/>
                <a:gd name="connsiteY9" fmla="*/ 0 h 78105"/>
                <a:gd name="connsiteX10" fmla="*/ 66675 w 73342"/>
                <a:gd name="connsiteY10" fmla="*/ 59055 h 78105"/>
                <a:gd name="connsiteX11" fmla="*/ 66675 w 73342"/>
                <a:gd name="connsiteY11" fmla="*/ 9525 h 78105"/>
                <a:gd name="connsiteX12" fmla="*/ 65722 w 73342"/>
                <a:gd name="connsiteY12" fmla="*/ 1905 h 78105"/>
                <a:gd name="connsiteX13" fmla="*/ 73342 w 73342"/>
                <a:gd name="connsiteY13" fmla="*/ 1905 h 78105"/>
                <a:gd name="connsiteX14" fmla="*/ 71438 w 73342"/>
                <a:gd name="connsiteY14" fmla="*/ 952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342" h="78105">
                  <a:moveTo>
                    <a:pt x="71438" y="9525"/>
                  </a:moveTo>
                  <a:lnTo>
                    <a:pt x="71438" y="78105"/>
                  </a:lnTo>
                  <a:lnTo>
                    <a:pt x="68580" y="78105"/>
                  </a:lnTo>
                  <a:lnTo>
                    <a:pt x="5715" y="19050"/>
                  </a:lnTo>
                  <a:lnTo>
                    <a:pt x="5715" y="68580"/>
                  </a:lnTo>
                  <a:cubicBezTo>
                    <a:pt x="5715" y="72390"/>
                    <a:pt x="6667" y="75248"/>
                    <a:pt x="7620" y="76200"/>
                  </a:cubicBezTo>
                  <a:lnTo>
                    <a:pt x="0" y="76200"/>
                  </a:lnTo>
                  <a:cubicBezTo>
                    <a:pt x="0" y="75248"/>
                    <a:pt x="952" y="72390"/>
                    <a:pt x="952" y="68580"/>
                  </a:cubicBezTo>
                  <a:lnTo>
                    <a:pt x="952" y="0"/>
                  </a:lnTo>
                  <a:lnTo>
                    <a:pt x="3810" y="0"/>
                  </a:lnTo>
                  <a:lnTo>
                    <a:pt x="66675" y="59055"/>
                  </a:lnTo>
                  <a:lnTo>
                    <a:pt x="66675" y="9525"/>
                  </a:lnTo>
                  <a:cubicBezTo>
                    <a:pt x="66675" y="5715"/>
                    <a:pt x="65722" y="2858"/>
                    <a:pt x="65722" y="1905"/>
                  </a:cubicBezTo>
                  <a:lnTo>
                    <a:pt x="73342" y="1905"/>
                  </a:lnTo>
                  <a:cubicBezTo>
                    <a:pt x="72390" y="2858"/>
                    <a:pt x="71438" y="5715"/>
                    <a:pt x="71438" y="9525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61DB720-AD9E-49B8-AE4B-91EDA11F29A9}"/>
                </a:ext>
              </a:extLst>
            </p:cNvPr>
            <p:cNvSpPr/>
            <p:nvPr/>
          </p:nvSpPr>
          <p:spPr>
            <a:xfrm>
              <a:off x="6793569" y="3482339"/>
              <a:ext cx="80622" cy="74294"/>
            </a:xfrm>
            <a:custGeom>
              <a:avLst/>
              <a:gdLst>
                <a:gd name="connsiteX0" fmla="*/ 77765 w 80622"/>
                <a:gd name="connsiteY0" fmla="*/ 46672 h 74294"/>
                <a:gd name="connsiteX1" fmla="*/ 77765 w 80622"/>
                <a:gd name="connsiteY1" fmla="*/ 68580 h 74294"/>
                <a:gd name="connsiteX2" fmla="*/ 46332 w 80622"/>
                <a:gd name="connsiteY2" fmla="*/ 74295 h 74294"/>
                <a:gd name="connsiteX3" fmla="*/ 47285 w 80622"/>
                <a:gd name="connsiteY3" fmla="*/ 0 h 74294"/>
                <a:gd name="connsiteX4" fmla="*/ 75860 w 80622"/>
                <a:gd name="connsiteY4" fmla="*/ 6667 h 74294"/>
                <a:gd name="connsiteX5" fmla="*/ 75860 w 80622"/>
                <a:gd name="connsiteY5" fmla="*/ 16192 h 74294"/>
                <a:gd name="connsiteX6" fmla="*/ 47285 w 80622"/>
                <a:gd name="connsiteY6" fmla="*/ 4763 h 74294"/>
                <a:gd name="connsiteX7" fmla="*/ 48237 w 80622"/>
                <a:gd name="connsiteY7" fmla="*/ 69532 h 74294"/>
                <a:gd name="connsiteX8" fmla="*/ 64430 w 80622"/>
                <a:gd name="connsiteY8" fmla="*/ 66675 h 74294"/>
                <a:gd name="connsiteX9" fmla="*/ 64430 w 80622"/>
                <a:gd name="connsiteY9" fmla="*/ 47625 h 74294"/>
                <a:gd name="connsiteX10" fmla="*/ 62525 w 80622"/>
                <a:gd name="connsiteY10" fmla="*/ 39053 h 74294"/>
                <a:gd name="connsiteX11" fmla="*/ 80622 w 80622"/>
                <a:gd name="connsiteY11" fmla="*/ 39053 h 74294"/>
                <a:gd name="connsiteX12" fmla="*/ 77765 w 80622"/>
                <a:gd name="connsiteY12" fmla="*/ 46672 h 7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622" h="74294">
                  <a:moveTo>
                    <a:pt x="77765" y="46672"/>
                  </a:moveTo>
                  <a:lnTo>
                    <a:pt x="77765" y="68580"/>
                  </a:lnTo>
                  <a:cubicBezTo>
                    <a:pt x="69192" y="72390"/>
                    <a:pt x="57762" y="74295"/>
                    <a:pt x="46332" y="74295"/>
                  </a:cubicBezTo>
                  <a:cubicBezTo>
                    <a:pt x="-17485" y="74295"/>
                    <a:pt x="-13675" y="0"/>
                    <a:pt x="47285" y="0"/>
                  </a:cubicBezTo>
                  <a:cubicBezTo>
                    <a:pt x="56810" y="0"/>
                    <a:pt x="66335" y="1905"/>
                    <a:pt x="75860" y="6667"/>
                  </a:cubicBezTo>
                  <a:lnTo>
                    <a:pt x="75860" y="16192"/>
                  </a:lnTo>
                  <a:cubicBezTo>
                    <a:pt x="72050" y="13335"/>
                    <a:pt x="61572" y="4763"/>
                    <a:pt x="47285" y="4763"/>
                  </a:cubicBezTo>
                  <a:cubicBezTo>
                    <a:pt x="1565" y="4763"/>
                    <a:pt x="5375" y="69532"/>
                    <a:pt x="48237" y="69532"/>
                  </a:cubicBezTo>
                  <a:cubicBezTo>
                    <a:pt x="54905" y="69532"/>
                    <a:pt x="59667" y="68580"/>
                    <a:pt x="64430" y="66675"/>
                  </a:cubicBezTo>
                  <a:lnTo>
                    <a:pt x="64430" y="47625"/>
                  </a:lnTo>
                  <a:cubicBezTo>
                    <a:pt x="64430" y="43815"/>
                    <a:pt x="62525" y="40957"/>
                    <a:pt x="62525" y="39053"/>
                  </a:cubicBezTo>
                  <a:lnTo>
                    <a:pt x="80622" y="39053"/>
                  </a:lnTo>
                  <a:cubicBezTo>
                    <a:pt x="78717" y="40005"/>
                    <a:pt x="77765" y="43815"/>
                    <a:pt x="77765" y="46672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1FAC3C85-241A-456C-8A94-C56A8E0FF64D}"/>
                </a:ext>
              </a:extLst>
            </p:cNvPr>
            <p:cNvSpPr/>
            <p:nvPr/>
          </p:nvSpPr>
          <p:spPr>
            <a:xfrm>
              <a:off x="6100762" y="3481387"/>
              <a:ext cx="93374" cy="74294"/>
            </a:xfrm>
            <a:custGeom>
              <a:avLst/>
              <a:gdLst>
                <a:gd name="connsiteX0" fmla="*/ 48577 w 93374"/>
                <a:gd name="connsiteY0" fmla="*/ 70485 h 74294"/>
                <a:gd name="connsiteX1" fmla="*/ 45720 w 93374"/>
                <a:gd name="connsiteY1" fmla="*/ 4763 h 74294"/>
                <a:gd name="connsiteX2" fmla="*/ 48577 w 93374"/>
                <a:gd name="connsiteY2" fmla="*/ 70485 h 74294"/>
                <a:gd name="connsiteX3" fmla="*/ 45720 w 93374"/>
                <a:gd name="connsiteY3" fmla="*/ 74295 h 74294"/>
                <a:gd name="connsiteX4" fmla="*/ 0 w 93374"/>
                <a:gd name="connsiteY4" fmla="*/ 36195 h 74294"/>
                <a:gd name="connsiteX5" fmla="*/ 47625 w 93374"/>
                <a:gd name="connsiteY5" fmla="*/ 0 h 74294"/>
                <a:gd name="connsiteX6" fmla="*/ 93345 w 93374"/>
                <a:gd name="connsiteY6" fmla="*/ 36195 h 74294"/>
                <a:gd name="connsiteX7" fmla="*/ 45720 w 93374"/>
                <a:gd name="connsiteY7" fmla="*/ 74295 h 7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374" h="74294">
                  <a:moveTo>
                    <a:pt x="48577" y="70485"/>
                  </a:moveTo>
                  <a:cubicBezTo>
                    <a:pt x="95250" y="70485"/>
                    <a:pt x="86677" y="4763"/>
                    <a:pt x="45720" y="4763"/>
                  </a:cubicBezTo>
                  <a:cubicBezTo>
                    <a:pt x="0" y="3810"/>
                    <a:pt x="7620" y="70485"/>
                    <a:pt x="48577" y="70485"/>
                  </a:cubicBezTo>
                  <a:moveTo>
                    <a:pt x="45720" y="74295"/>
                  </a:moveTo>
                  <a:cubicBezTo>
                    <a:pt x="19050" y="74295"/>
                    <a:pt x="0" y="58103"/>
                    <a:pt x="0" y="36195"/>
                  </a:cubicBezTo>
                  <a:cubicBezTo>
                    <a:pt x="0" y="13335"/>
                    <a:pt x="20955" y="0"/>
                    <a:pt x="47625" y="0"/>
                  </a:cubicBezTo>
                  <a:cubicBezTo>
                    <a:pt x="74295" y="0"/>
                    <a:pt x="93345" y="13335"/>
                    <a:pt x="93345" y="36195"/>
                  </a:cubicBezTo>
                  <a:cubicBezTo>
                    <a:pt x="94298" y="59055"/>
                    <a:pt x="72390" y="74295"/>
                    <a:pt x="45720" y="74295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050127C7-73FC-45A0-9C2B-78863E2CCCFC}"/>
                </a:ext>
              </a:extLst>
            </p:cNvPr>
            <p:cNvSpPr/>
            <p:nvPr/>
          </p:nvSpPr>
          <p:spPr>
            <a:xfrm>
              <a:off x="6398894" y="3481387"/>
              <a:ext cx="78104" cy="75247"/>
            </a:xfrm>
            <a:custGeom>
              <a:avLst/>
              <a:gdLst>
                <a:gd name="connsiteX0" fmla="*/ 74295 w 78104"/>
                <a:gd name="connsiteY0" fmla="*/ 6668 h 75247"/>
                <a:gd name="connsiteX1" fmla="*/ 74295 w 78104"/>
                <a:gd name="connsiteY1" fmla="*/ 45720 h 75247"/>
                <a:gd name="connsiteX2" fmla="*/ 39052 w 78104"/>
                <a:gd name="connsiteY2" fmla="*/ 75248 h 75247"/>
                <a:gd name="connsiteX3" fmla="*/ 1905 w 78104"/>
                <a:gd name="connsiteY3" fmla="*/ 45720 h 75247"/>
                <a:gd name="connsiteX4" fmla="*/ 1905 w 78104"/>
                <a:gd name="connsiteY4" fmla="*/ 11430 h 75247"/>
                <a:gd name="connsiteX5" fmla="*/ 0 w 78104"/>
                <a:gd name="connsiteY5" fmla="*/ 953 h 75247"/>
                <a:gd name="connsiteX6" fmla="*/ 18097 w 78104"/>
                <a:gd name="connsiteY6" fmla="*/ 953 h 75247"/>
                <a:gd name="connsiteX7" fmla="*/ 16192 w 78104"/>
                <a:gd name="connsiteY7" fmla="*/ 11430 h 75247"/>
                <a:gd name="connsiteX8" fmla="*/ 16192 w 78104"/>
                <a:gd name="connsiteY8" fmla="*/ 45720 h 75247"/>
                <a:gd name="connsiteX9" fmla="*/ 43815 w 78104"/>
                <a:gd name="connsiteY9" fmla="*/ 69532 h 75247"/>
                <a:gd name="connsiteX10" fmla="*/ 71438 w 78104"/>
                <a:gd name="connsiteY10" fmla="*/ 45720 h 75247"/>
                <a:gd name="connsiteX11" fmla="*/ 71438 w 78104"/>
                <a:gd name="connsiteY11" fmla="*/ 6668 h 75247"/>
                <a:gd name="connsiteX12" fmla="*/ 70485 w 78104"/>
                <a:gd name="connsiteY12" fmla="*/ 0 h 75247"/>
                <a:gd name="connsiteX13" fmla="*/ 78105 w 78104"/>
                <a:gd name="connsiteY13" fmla="*/ 0 h 75247"/>
                <a:gd name="connsiteX14" fmla="*/ 74295 w 78104"/>
                <a:gd name="connsiteY14" fmla="*/ 666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04" h="75247">
                  <a:moveTo>
                    <a:pt x="74295" y="6668"/>
                  </a:moveTo>
                  <a:lnTo>
                    <a:pt x="74295" y="45720"/>
                  </a:lnTo>
                  <a:cubicBezTo>
                    <a:pt x="74295" y="65723"/>
                    <a:pt x="59055" y="75248"/>
                    <a:pt x="39052" y="75248"/>
                  </a:cubicBezTo>
                  <a:cubicBezTo>
                    <a:pt x="19050" y="75248"/>
                    <a:pt x="1905" y="68580"/>
                    <a:pt x="1905" y="45720"/>
                  </a:cubicBezTo>
                  <a:lnTo>
                    <a:pt x="1905" y="11430"/>
                  </a:lnTo>
                  <a:cubicBezTo>
                    <a:pt x="1905" y="7620"/>
                    <a:pt x="1905" y="5715"/>
                    <a:pt x="0" y="953"/>
                  </a:cubicBezTo>
                  <a:lnTo>
                    <a:pt x="18097" y="953"/>
                  </a:lnTo>
                  <a:cubicBezTo>
                    <a:pt x="16192" y="5715"/>
                    <a:pt x="16192" y="7620"/>
                    <a:pt x="16192" y="11430"/>
                  </a:cubicBezTo>
                  <a:lnTo>
                    <a:pt x="16192" y="45720"/>
                  </a:lnTo>
                  <a:cubicBezTo>
                    <a:pt x="16192" y="64770"/>
                    <a:pt x="28575" y="69532"/>
                    <a:pt x="43815" y="69532"/>
                  </a:cubicBezTo>
                  <a:cubicBezTo>
                    <a:pt x="60007" y="69532"/>
                    <a:pt x="71438" y="61913"/>
                    <a:pt x="71438" y="45720"/>
                  </a:cubicBezTo>
                  <a:lnTo>
                    <a:pt x="71438" y="6668"/>
                  </a:lnTo>
                  <a:cubicBezTo>
                    <a:pt x="71438" y="2857"/>
                    <a:pt x="70485" y="953"/>
                    <a:pt x="70485" y="0"/>
                  </a:cubicBezTo>
                  <a:lnTo>
                    <a:pt x="78105" y="0"/>
                  </a:lnTo>
                  <a:cubicBezTo>
                    <a:pt x="75247" y="953"/>
                    <a:pt x="74295" y="3810"/>
                    <a:pt x="74295" y="6668"/>
                  </a:cubicBezTo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0C328842-10BB-4EFC-9181-FDFE8A781E4A}"/>
                </a:ext>
              </a:extLst>
            </p:cNvPr>
            <p:cNvSpPr/>
            <p:nvPr/>
          </p:nvSpPr>
          <p:spPr>
            <a:xfrm>
              <a:off x="6218872" y="3480434"/>
              <a:ext cx="69532" cy="77152"/>
            </a:xfrm>
            <a:custGeom>
              <a:avLst/>
              <a:gdLst>
                <a:gd name="connsiteX0" fmla="*/ 0 w 69532"/>
                <a:gd name="connsiteY0" fmla="*/ 0 h 77152"/>
                <a:gd name="connsiteX1" fmla="*/ 62865 w 69532"/>
                <a:gd name="connsiteY1" fmla="*/ 58103 h 77152"/>
                <a:gd name="connsiteX2" fmla="*/ 62865 w 69532"/>
                <a:gd name="connsiteY2" fmla="*/ 8572 h 77152"/>
                <a:gd name="connsiteX3" fmla="*/ 61913 w 69532"/>
                <a:gd name="connsiteY3" fmla="*/ 953 h 77152"/>
                <a:gd name="connsiteX4" fmla="*/ 69532 w 69532"/>
                <a:gd name="connsiteY4" fmla="*/ 953 h 77152"/>
                <a:gd name="connsiteX5" fmla="*/ 68580 w 69532"/>
                <a:gd name="connsiteY5" fmla="*/ 8572 h 77152"/>
                <a:gd name="connsiteX6" fmla="*/ 68580 w 69532"/>
                <a:gd name="connsiteY6" fmla="*/ 77153 h 77152"/>
                <a:gd name="connsiteX7" fmla="*/ 65723 w 69532"/>
                <a:gd name="connsiteY7" fmla="*/ 77153 h 77152"/>
                <a:gd name="connsiteX8" fmla="*/ 952 w 69532"/>
                <a:gd name="connsiteY8" fmla="*/ 16193 h 77152"/>
                <a:gd name="connsiteX9" fmla="*/ 952 w 69532"/>
                <a:gd name="connsiteY9" fmla="*/ 0 h 77152"/>
                <a:gd name="connsiteX10" fmla="*/ 0 w 69532"/>
                <a:gd name="connsiteY10" fmla="*/ 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532" h="77152">
                  <a:moveTo>
                    <a:pt x="0" y="0"/>
                  </a:moveTo>
                  <a:lnTo>
                    <a:pt x="62865" y="58103"/>
                  </a:lnTo>
                  <a:lnTo>
                    <a:pt x="62865" y="8572"/>
                  </a:lnTo>
                  <a:cubicBezTo>
                    <a:pt x="62865" y="4763"/>
                    <a:pt x="61913" y="1905"/>
                    <a:pt x="61913" y="953"/>
                  </a:cubicBezTo>
                  <a:lnTo>
                    <a:pt x="69532" y="953"/>
                  </a:lnTo>
                  <a:cubicBezTo>
                    <a:pt x="69532" y="1905"/>
                    <a:pt x="68580" y="4763"/>
                    <a:pt x="68580" y="8572"/>
                  </a:cubicBezTo>
                  <a:lnTo>
                    <a:pt x="68580" y="77153"/>
                  </a:lnTo>
                  <a:lnTo>
                    <a:pt x="65723" y="77153"/>
                  </a:lnTo>
                  <a:lnTo>
                    <a:pt x="952" y="16193"/>
                  </a:lnTo>
                  <a:lnTo>
                    <a:pt x="9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3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E080392D-EA7D-4201-8D2D-383DCDC42164}"/>
                </a:ext>
              </a:extLst>
            </p:cNvPr>
            <p:cNvSpPr/>
            <p:nvPr/>
          </p:nvSpPr>
          <p:spPr>
            <a:xfrm>
              <a:off x="5281612" y="3292792"/>
              <a:ext cx="1627822" cy="274320"/>
            </a:xfrm>
            <a:custGeom>
              <a:avLst/>
              <a:gdLst>
                <a:gd name="connsiteX0" fmla="*/ 0 w 1627822"/>
                <a:gd name="connsiteY0" fmla="*/ 0 h 274320"/>
                <a:gd name="connsiteX1" fmla="*/ 1627823 w 1627822"/>
                <a:gd name="connsiteY1" fmla="*/ 0 h 274320"/>
                <a:gd name="connsiteX2" fmla="*/ 1627823 w 1627822"/>
                <a:gd name="connsiteY2" fmla="*/ 274320 h 274320"/>
                <a:gd name="connsiteX3" fmla="*/ 0 w 1627822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7822" h="274320">
                  <a:moveTo>
                    <a:pt x="0" y="0"/>
                  </a:moveTo>
                  <a:lnTo>
                    <a:pt x="1627823" y="0"/>
                  </a:lnTo>
                  <a:lnTo>
                    <a:pt x="1627823" y="274320"/>
                  </a:lnTo>
                  <a:lnTo>
                    <a:pt x="0" y="27432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Foliennummernplatzhalter 3">
            <a:extLst>
              <a:ext uri="{FF2B5EF4-FFF2-40B4-BE49-F238E27FC236}">
                <a16:creationId xmlns:a16="http://schemas.microsoft.com/office/drawing/2014/main" id="{BF50ADCC-0DCB-3410-FDD1-CC838978B577}"/>
              </a:ext>
            </a:extLst>
          </p:cNvPr>
          <p:cNvSpPr txBox="1">
            <a:spLocks/>
          </p:cNvSpPr>
          <p:nvPr userDrawn="1"/>
        </p:nvSpPr>
        <p:spPr>
          <a:xfrm>
            <a:off x="12288043" y="333000"/>
            <a:ext cx="623888" cy="21627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>
            <a:defPPr>
              <a:defRPr lang="de-DE"/>
            </a:defPPr>
            <a:lvl1pPr marL="0" algn="ctr" defTabSz="914400" rtl="0" eaLnBrk="1" latinLnBrk="0" hangingPunct="1">
              <a:lnSpc>
                <a:spcPct val="80000"/>
              </a:lnSpc>
              <a:defRPr sz="1000" b="1" kern="1200">
                <a:noFill/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lnSpc>
                <a:spcPct val="80000"/>
              </a:lnSpc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ct val="80000"/>
              </a:lnSpc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ct val="80000"/>
              </a:lnSpc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ct val="80000"/>
              </a:lnSpc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algn="ctr" defTabSz="914400" rtl="0" eaLnBrk="1" latinLnBrk="0" hangingPunct="1">
              <a:lnSpc>
                <a:spcPct val="80000"/>
              </a:lnSpc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algn="ctr" defTabSz="914400" rtl="0" eaLnBrk="1" latinLnBrk="0" hangingPunct="1">
              <a:lnSpc>
                <a:spcPct val="80000"/>
              </a:lnSpc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algn="ctr" defTabSz="914400" rtl="0" eaLnBrk="1" latinLnBrk="0" hangingPunct="1">
              <a:lnSpc>
                <a:spcPct val="80000"/>
              </a:lnSpc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algn="ctr" defTabSz="914400" rtl="0" eaLnBrk="1" latinLnBrk="0" hangingPunct="1">
              <a:lnSpc>
                <a:spcPct val="80000"/>
              </a:lnSpc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27A6E-F02B-470E-8633-8C17A489BFD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Datumsplatzhalter 9">
            <a:extLst>
              <a:ext uri="{FF2B5EF4-FFF2-40B4-BE49-F238E27FC236}">
                <a16:creationId xmlns:a16="http://schemas.microsoft.com/office/drawing/2014/main" id="{9BD7EFA5-0E61-FBF3-CFCB-A1B8A72E22FB}"/>
              </a:ext>
            </a:extLst>
          </p:cNvPr>
          <p:cNvSpPr txBox="1">
            <a:spLocks/>
          </p:cNvSpPr>
          <p:nvPr userDrawn="1"/>
        </p:nvSpPr>
        <p:spPr>
          <a:xfrm>
            <a:off x="12288043" y="620707"/>
            <a:ext cx="623888" cy="21627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" kern="1200" cap="none" baseline="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pPr indent="-457200"/>
            <a:fld id="{BD5A3DA4-0E47-490D-8CE2-264DC07179E3}" type="datetime1">
              <a:rPr lang="de-DE" smtClean="0"/>
              <a:pPr indent="-457200"/>
              <a:t>17.09.2024</a:t>
            </a:fld>
            <a:endParaRPr lang="de-DE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D4564BCF-CC90-D78F-47C3-DE0F6ACA9FD4}"/>
              </a:ext>
            </a:extLst>
          </p:cNvPr>
          <p:cNvSpPr txBox="1"/>
          <p:nvPr userDrawn="1"/>
        </p:nvSpPr>
        <p:spPr>
          <a:xfrm>
            <a:off x="12432704" y="260350"/>
            <a:ext cx="1944216" cy="2151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44000" tIns="108000" rIns="144000" bIns="108000" rtlCol="0">
            <a:noAutofit/>
          </a:bodyPr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1200">
                <a:solidFill>
                  <a:schemeClr val="tx1"/>
                </a:solidFill>
                <a:latin typeface="+mj-lt"/>
              </a:rPr>
              <a:t>Sie können ein Bild Ihrer Wahl in den Platzhalter einfügen, indem Sie:</a:t>
            </a:r>
          </a:p>
          <a:p>
            <a:pPr marL="288000" indent="-288000" algn="l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+mj-lt"/>
              <a:buAutoNum type="alphaLcPeriod"/>
            </a:pPr>
            <a:r>
              <a:rPr lang="de-DE" sz="1200">
                <a:solidFill>
                  <a:schemeClr val="tx1"/>
                </a:solidFill>
                <a:latin typeface="+mj-lt"/>
              </a:rPr>
              <a:t>Das Bild per Drag &amp; Drop auf den Platzhalter ziehen</a:t>
            </a:r>
          </a:p>
          <a:p>
            <a:pPr marL="288000" indent="-288000" algn="l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+mj-lt"/>
              <a:buAutoNum type="alphaLcPeriod"/>
            </a:pPr>
            <a:r>
              <a:rPr lang="de-DE" sz="1200">
                <a:solidFill>
                  <a:schemeClr val="tx1"/>
                </a:solidFill>
                <a:latin typeface="+mj-lt"/>
              </a:rPr>
              <a:t>Das Bild im Ordner </a:t>
            </a:r>
            <a:br>
              <a:rPr lang="de-DE" sz="1200">
                <a:solidFill>
                  <a:schemeClr val="tx1"/>
                </a:solidFill>
                <a:latin typeface="+mj-lt"/>
              </a:rPr>
            </a:br>
            <a:r>
              <a:rPr lang="de-DE" sz="1200">
                <a:solidFill>
                  <a:schemeClr val="tx1"/>
                </a:solidFill>
                <a:latin typeface="+mj-lt"/>
              </a:rPr>
              <a:t>kopieren, Platzhalter </a:t>
            </a:r>
            <a:br>
              <a:rPr lang="de-DE" sz="1200">
                <a:solidFill>
                  <a:schemeClr val="tx1"/>
                </a:solidFill>
                <a:latin typeface="+mj-lt"/>
              </a:rPr>
            </a:br>
            <a:r>
              <a:rPr lang="de-DE" sz="1200">
                <a:solidFill>
                  <a:schemeClr val="tx1"/>
                </a:solidFill>
                <a:latin typeface="+mj-lt"/>
              </a:rPr>
              <a:t>auswählen und einfügen</a:t>
            </a:r>
          </a:p>
        </p:txBody>
      </p:sp>
    </p:spTree>
    <p:extLst>
      <p:ext uri="{BB962C8B-B14F-4D97-AF65-F5344CB8AC3E}">
        <p14:creationId xmlns:p14="http://schemas.microsoft.com/office/powerpoint/2010/main" val="247316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alk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>
            <a:extLst>
              <a:ext uri="{FF2B5EF4-FFF2-40B4-BE49-F238E27FC236}">
                <a16:creationId xmlns:a16="http://schemas.microsoft.com/office/drawing/2014/main" id="{024986E1-CC34-3C42-E7A4-A4C4629161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6489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32A6D54-E85D-535B-8E0D-7039025D66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6278" y="6489327"/>
            <a:ext cx="874298" cy="216645"/>
          </a:xfrm>
          <a:prstGeom prst="roundRect">
            <a:avLst>
              <a:gd name="adj" fmla="val 16667"/>
            </a:avLst>
          </a:prstGeom>
          <a:solidFill>
            <a:srgbClr val="F5F5F5"/>
          </a:solidFill>
        </p:spPr>
        <p:txBody>
          <a:bodyPr wrap="none" lIns="108000" tIns="36000" rIns="108000" bIns="36000" anchor="ctr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1" cap="all" baseline="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sz="800" b="0" cap="all" baseline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800" b="0" cap="all" baseline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 cap="all" baseline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 cap="all" baseline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 cap="all" baseline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 cap="all" baseline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 cap="all" baseline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err="1"/>
              <a:t>Stickerzeile</a:t>
            </a: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F9FF60-3DEE-9DB8-1B19-E370981DF001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759825" y="0"/>
            <a:ext cx="2808288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626400" tIns="568800" rIns="0" bIns="0" rtlCol="0">
            <a:noAutofit/>
          </a:bodyPr>
          <a:lstStyle/>
          <a:p>
            <a:pPr marL="0" lvl="0" indent="-3657600" algn="l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sz="5400" b="1">
              <a:solidFill>
                <a:schemeClr val="bg1"/>
              </a:solidFill>
            </a:endParaRP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0E6ED57-E5F4-7239-37C2-7E00E793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9" y="261001"/>
            <a:ext cx="8136489" cy="864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584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9" y="261001"/>
            <a:ext cx="10944776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2474B118-BF26-36D0-64C2-49CBE1C57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7525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360729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A2E515D-9C8C-69D1-187A-B8F69D95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9" y="261001"/>
            <a:ext cx="10944776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8B576-3B5A-AC46-6E7F-AE40EDDB71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412875"/>
            <a:ext cx="10944776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24986E1-CC34-3C42-E7A4-A4C4629161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6489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13205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8136488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DBF91-E74A-0186-7DCE-31D4BDFEE4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63" y="1412875"/>
            <a:ext cx="5329237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D175A-2E86-E1ED-F49A-4D512B7675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51984" y="1412875"/>
            <a:ext cx="5329238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5BE17AA1-97CC-22DC-BD33-3A14ADA00F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7525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163505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B3BFB-6AE5-4E2B-B759-724983E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1001"/>
            <a:ext cx="8136488" cy="8645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766A2-F4E1-B14A-C3AF-DBEEB28220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64" y="1412776"/>
            <a:ext cx="3457574" cy="4895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93C1C-8600-FBBB-97C0-746C4A25BD7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79776" y="1412776"/>
            <a:ext cx="3457574" cy="4895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935CBA-375C-9F47-DC33-CD76521F732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24192" y="1412776"/>
            <a:ext cx="3457573" cy="4895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16488D83-DEFA-1CD4-A9A5-639E072B4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6422865"/>
            <a:ext cx="8137525" cy="288000"/>
          </a:xfrm>
        </p:spPr>
        <p:txBody>
          <a:bodyPr bIns="72000"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14842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>
            <a:extLst>
              <a:ext uri="{FF2B5EF4-FFF2-40B4-BE49-F238E27FC236}">
                <a16:creationId xmlns:a16="http://schemas.microsoft.com/office/drawing/2014/main" id="{92B6FFC4-9FAE-4A79-8FD5-EBD8E7F73A73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AC06C71-2FAD-4F13-8F8C-876346A9EA89}"/>
              </a:ext>
            </a:extLst>
          </p:cNvPr>
          <p:cNvGrpSpPr/>
          <p:nvPr userDrawn="1"/>
        </p:nvGrpSpPr>
        <p:grpSpPr>
          <a:xfrm>
            <a:off x="11701456" y="6544420"/>
            <a:ext cx="357200" cy="106460"/>
            <a:chOff x="0" y="1610406"/>
            <a:chExt cx="12195108" cy="3634647"/>
          </a:xfrm>
        </p:grpSpPr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C9A1B11E-6A90-492D-B7BA-B1FC568C3CE6}"/>
                </a:ext>
              </a:extLst>
            </p:cNvPr>
            <p:cNvSpPr/>
            <p:nvPr/>
          </p:nvSpPr>
          <p:spPr>
            <a:xfrm>
              <a:off x="0" y="1673252"/>
              <a:ext cx="2627404" cy="3524551"/>
            </a:xfrm>
            <a:custGeom>
              <a:avLst/>
              <a:gdLst>
                <a:gd name="connsiteX0" fmla="*/ 2452700 w 2627404"/>
                <a:gd name="connsiteY0" fmla="*/ 3524551 h 3524551"/>
                <a:gd name="connsiteX1" fmla="*/ 0 w 2627404"/>
                <a:gd name="connsiteY1" fmla="*/ 3524551 h 3524551"/>
                <a:gd name="connsiteX2" fmla="*/ 111289 w 2627404"/>
                <a:gd name="connsiteY2" fmla="*/ 2968730 h 3524551"/>
                <a:gd name="connsiteX3" fmla="*/ 111289 w 2627404"/>
                <a:gd name="connsiteY3" fmla="*/ 550225 h 3524551"/>
                <a:gd name="connsiteX4" fmla="*/ 0 w 2627404"/>
                <a:gd name="connsiteY4" fmla="*/ 0 h 3524551"/>
                <a:gd name="connsiteX5" fmla="*/ 2359441 w 2627404"/>
                <a:gd name="connsiteY5" fmla="*/ 0 h 3524551"/>
                <a:gd name="connsiteX6" fmla="*/ 2532280 w 2627404"/>
                <a:gd name="connsiteY6" fmla="*/ 334487 h 3524551"/>
                <a:gd name="connsiteX7" fmla="*/ 1839058 w 2627404"/>
                <a:gd name="connsiteY7" fmla="*/ 203304 h 3524551"/>
                <a:gd name="connsiteX8" fmla="*/ 757881 w 2627404"/>
                <a:gd name="connsiteY8" fmla="*/ 203304 h 3524551"/>
                <a:gd name="connsiteX9" fmla="*/ 757881 w 2627404"/>
                <a:gd name="connsiteY9" fmla="*/ 1615860 h 3524551"/>
                <a:gd name="connsiteX10" fmla="*/ 2263696 w 2627404"/>
                <a:gd name="connsiteY10" fmla="*/ 1615860 h 3524551"/>
                <a:gd name="connsiteX11" fmla="*/ 2177898 w 2627404"/>
                <a:gd name="connsiteY11" fmla="*/ 1812946 h 3524551"/>
                <a:gd name="connsiteX12" fmla="*/ 757881 w 2627404"/>
                <a:gd name="connsiteY12" fmla="*/ 1812946 h 3524551"/>
                <a:gd name="connsiteX13" fmla="*/ 757881 w 2627404"/>
                <a:gd name="connsiteY13" fmla="*/ 3328087 h 3524551"/>
                <a:gd name="connsiteX14" fmla="*/ 1932939 w 2627404"/>
                <a:gd name="connsiteY14" fmla="*/ 3328087 h 3524551"/>
                <a:gd name="connsiteX15" fmla="*/ 2627404 w 2627404"/>
                <a:gd name="connsiteY15" fmla="*/ 3196903 h 352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7404" h="3524551">
                  <a:moveTo>
                    <a:pt x="2452700" y="3524551"/>
                  </a:moveTo>
                  <a:lnTo>
                    <a:pt x="0" y="3524551"/>
                  </a:lnTo>
                  <a:cubicBezTo>
                    <a:pt x="117506" y="3301974"/>
                    <a:pt x="111289" y="3229854"/>
                    <a:pt x="111289" y="2968730"/>
                  </a:cubicBezTo>
                  <a:lnTo>
                    <a:pt x="111289" y="550225"/>
                  </a:lnTo>
                  <a:cubicBezTo>
                    <a:pt x="111289" y="386090"/>
                    <a:pt x="117506" y="235633"/>
                    <a:pt x="0" y="0"/>
                  </a:cubicBezTo>
                  <a:lnTo>
                    <a:pt x="2359441" y="0"/>
                  </a:lnTo>
                  <a:lnTo>
                    <a:pt x="2532280" y="334487"/>
                  </a:lnTo>
                  <a:cubicBezTo>
                    <a:pt x="2090235" y="197086"/>
                    <a:pt x="2003815" y="203304"/>
                    <a:pt x="1839058" y="203304"/>
                  </a:cubicBezTo>
                  <a:lnTo>
                    <a:pt x="757881" y="203304"/>
                  </a:lnTo>
                  <a:lnTo>
                    <a:pt x="757881" y="1615860"/>
                  </a:lnTo>
                  <a:lnTo>
                    <a:pt x="2263696" y="1615860"/>
                  </a:lnTo>
                  <a:lnTo>
                    <a:pt x="2177898" y="1812946"/>
                  </a:lnTo>
                  <a:lnTo>
                    <a:pt x="757881" y="1812946"/>
                  </a:lnTo>
                  <a:lnTo>
                    <a:pt x="757881" y="3328087"/>
                  </a:lnTo>
                  <a:lnTo>
                    <a:pt x="1932939" y="3328087"/>
                  </a:lnTo>
                  <a:cubicBezTo>
                    <a:pt x="2090856" y="3328087"/>
                    <a:pt x="2177898" y="3328087"/>
                    <a:pt x="2627404" y="3196903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E0038DDC-BD87-4422-B832-C4A9B2FC4B2B}"/>
                </a:ext>
              </a:extLst>
            </p:cNvPr>
            <p:cNvSpPr/>
            <p:nvPr/>
          </p:nvSpPr>
          <p:spPr>
            <a:xfrm>
              <a:off x="3532842" y="1610458"/>
              <a:ext cx="3902972" cy="3634595"/>
            </a:xfrm>
            <a:custGeom>
              <a:avLst/>
              <a:gdLst>
                <a:gd name="connsiteX0" fmla="*/ 3792305 w 3902972"/>
                <a:gd name="connsiteY0" fmla="*/ 2322759 h 3634595"/>
                <a:gd name="connsiteX1" fmla="*/ 3792305 w 3902972"/>
                <a:gd name="connsiteY1" fmla="*/ 3369120 h 3634595"/>
                <a:gd name="connsiteX2" fmla="*/ 2256026 w 3902972"/>
                <a:gd name="connsiteY2" fmla="*/ 3634596 h 3634595"/>
                <a:gd name="connsiteX3" fmla="*/ 2310116 w 3902972"/>
                <a:gd name="connsiteY3" fmla="*/ 0 h 3634595"/>
                <a:gd name="connsiteX4" fmla="*/ 3718321 w 3902972"/>
                <a:gd name="connsiteY4" fmla="*/ 327027 h 3634595"/>
                <a:gd name="connsiteX5" fmla="*/ 3718321 w 3902972"/>
                <a:gd name="connsiteY5" fmla="*/ 811349 h 3634595"/>
                <a:gd name="connsiteX6" fmla="*/ 2310116 w 3902972"/>
                <a:gd name="connsiteY6" fmla="*/ 244959 h 3634595"/>
                <a:gd name="connsiteX7" fmla="*/ 2365450 w 3902972"/>
                <a:gd name="connsiteY7" fmla="*/ 3402072 h 3634595"/>
                <a:gd name="connsiteX8" fmla="*/ 3145713 w 3902972"/>
                <a:gd name="connsiteY8" fmla="*/ 3270266 h 3634595"/>
                <a:gd name="connsiteX9" fmla="*/ 3145713 w 3902972"/>
                <a:gd name="connsiteY9" fmla="*/ 2322759 h 3634595"/>
                <a:gd name="connsiteX10" fmla="*/ 3036289 w 3902972"/>
                <a:gd name="connsiteY10" fmla="*/ 1911800 h 3634595"/>
                <a:gd name="connsiteX11" fmla="*/ 3902972 w 3902972"/>
                <a:gd name="connsiteY11" fmla="*/ 1911800 h 3634595"/>
                <a:gd name="connsiteX12" fmla="*/ 3792305 w 3902972"/>
                <a:gd name="connsiteY12" fmla="*/ 2322759 h 363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2972" h="3634595">
                  <a:moveTo>
                    <a:pt x="3792305" y="2322759"/>
                  </a:moveTo>
                  <a:lnTo>
                    <a:pt x="3792305" y="3369120"/>
                  </a:lnTo>
                  <a:cubicBezTo>
                    <a:pt x="3398133" y="3534499"/>
                    <a:pt x="2808117" y="3634596"/>
                    <a:pt x="2256026" y="3634596"/>
                  </a:cubicBezTo>
                  <a:cubicBezTo>
                    <a:pt x="-846996" y="3634596"/>
                    <a:pt x="-672914" y="13678"/>
                    <a:pt x="2310116" y="0"/>
                  </a:cubicBezTo>
                  <a:cubicBezTo>
                    <a:pt x="2752162" y="0"/>
                    <a:pt x="3253271" y="108802"/>
                    <a:pt x="3718321" y="327027"/>
                  </a:cubicBezTo>
                  <a:lnTo>
                    <a:pt x="3718321" y="811349"/>
                  </a:lnTo>
                  <a:cubicBezTo>
                    <a:pt x="3536155" y="665244"/>
                    <a:pt x="3012042" y="244959"/>
                    <a:pt x="2310116" y="244959"/>
                  </a:cubicBezTo>
                  <a:cubicBezTo>
                    <a:pt x="89319" y="244959"/>
                    <a:pt x="257185" y="3402072"/>
                    <a:pt x="2365450" y="3402072"/>
                  </a:cubicBezTo>
                  <a:cubicBezTo>
                    <a:pt x="2680664" y="3402072"/>
                    <a:pt x="2901376" y="3369742"/>
                    <a:pt x="3145713" y="3270266"/>
                  </a:cubicBezTo>
                  <a:lnTo>
                    <a:pt x="3145713" y="2322759"/>
                  </a:lnTo>
                  <a:cubicBezTo>
                    <a:pt x="3145713" y="2157381"/>
                    <a:pt x="3074837" y="1984542"/>
                    <a:pt x="3036289" y="1911800"/>
                  </a:cubicBezTo>
                  <a:lnTo>
                    <a:pt x="3902972" y="1911800"/>
                  </a:lnTo>
                  <a:cubicBezTo>
                    <a:pt x="3872508" y="1984542"/>
                    <a:pt x="3792305" y="2157381"/>
                    <a:pt x="3792305" y="2322759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43949618-C051-419F-B148-CFCB29F63F8F}"/>
                </a:ext>
              </a:extLst>
            </p:cNvPr>
            <p:cNvSpPr/>
            <p:nvPr/>
          </p:nvSpPr>
          <p:spPr>
            <a:xfrm>
              <a:off x="8340729" y="1610406"/>
              <a:ext cx="3854379" cy="3634647"/>
            </a:xfrm>
            <a:custGeom>
              <a:avLst/>
              <a:gdLst>
                <a:gd name="connsiteX0" fmla="*/ 2335508 w 3854379"/>
                <a:gd name="connsiteY0" fmla="*/ 3634647 h 3634647"/>
                <a:gd name="connsiteX1" fmla="*/ 2305045 w 3854379"/>
                <a:gd name="connsiteY1" fmla="*/ 51 h 3634647"/>
                <a:gd name="connsiteX2" fmla="*/ 3670971 w 3854379"/>
                <a:gd name="connsiteY2" fmla="*/ 305318 h 3634647"/>
                <a:gd name="connsiteX3" fmla="*/ 3707031 w 3854379"/>
                <a:gd name="connsiteY3" fmla="*/ 790262 h 3634647"/>
                <a:gd name="connsiteX4" fmla="*/ 2305666 w 3854379"/>
                <a:gd name="connsiteY4" fmla="*/ 247497 h 3634647"/>
                <a:gd name="connsiteX5" fmla="*/ 2380273 w 3854379"/>
                <a:gd name="connsiteY5" fmla="*/ 3400880 h 3634647"/>
                <a:gd name="connsiteX6" fmla="*/ 3756769 w 3854379"/>
                <a:gd name="connsiteY6" fmla="*/ 2872414 h 3634647"/>
                <a:gd name="connsiteX7" fmla="*/ 3854379 w 3854379"/>
                <a:gd name="connsiteY7" fmla="*/ 3136647 h 3634647"/>
                <a:gd name="connsiteX8" fmla="*/ 2335508 w 3854379"/>
                <a:gd name="connsiteY8" fmla="*/ 3634647 h 363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4379" h="3634647">
                  <a:moveTo>
                    <a:pt x="2335508" y="3634647"/>
                  </a:moveTo>
                  <a:cubicBezTo>
                    <a:pt x="-911754" y="3634647"/>
                    <a:pt x="-632600" y="34246"/>
                    <a:pt x="2305045" y="51"/>
                  </a:cubicBezTo>
                  <a:cubicBezTo>
                    <a:pt x="2742116" y="-2436"/>
                    <a:pt x="3207165" y="85227"/>
                    <a:pt x="3670971" y="305318"/>
                  </a:cubicBezTo>
                  <a:lnTo>
                    <a:pt x="3707031" y="790262"/>
                  </a:lnTo>
                  <a:cubicBezTo>
                    <a:pt x="3526731" y="642914"/>
                    <a:pt x="3002618" y="247497"/>
                    <a:pt x="2305666" y="247497"/>
                  </a:cubicBezTo>
                  <a:cubicBezTo>
                    <a:pt x="72434" y="247497"/>
                    <a:pt x="305581" y="3400880"/>
                    <a:pt x="2380273" y="3400880"/>
                  </a:cubicBezTo>
                  <a:cubicBezTo>
                    <a:pt x="2970910" y="3400880"/>
                    <a:pt x="3359488" y="3235501"/>
                    <a:pt x="3756769" y="2872414"/>
                  </a:cubicBezTo>
                  <a:lnTo>
                    <a:pt x="3854379" y="3136647"/>
                  </a:lnTo>
                  <a:cubicBezTo>
                    <a:pt x="3410469" y="3453726"/>
                    <a:pt x="2908116" y="3634647"/>
                    <a:pt x="2335508" y="3634647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5F30F7-524F-461B-A672-0B978930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9" y="261001"/>
            <a:ext cx="8136489" cy="864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3378A1-CF05-496C-B94D-E6AA20B7C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99" y="1414463"/>
            <a:ext cx="8136489" cy="4894262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9AE72B64-BE6A-25D0-E4CB-A6C434D64F5F}"/>
              </a:ext>
            </a:extLst>
          </p:cNvPr>
          <p:cNvGrpSpPr/>
          <p:nvPr userDrawn="1"/>
        </p:nvGrpSpPr>
        <p:grpSpPr>
          <a:xfrm>
            <a:off x="334963" y="-174639"/>
            <a:ext cx="10946283" cy="45719"/>
            <a:chOff x="334963" y="-175592"/>
            <a:chExt cx="10946283" cy="45719"/>
          </a:xfrm>
        </p:grpSpPr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BB61E847-46D9-E7F0-D70E-F69C4215AD07}"/>
                </a:ext>
              </a:extLst>
            </p:cNvPr>
            <p:cNvSpPr/>
            <p:nvPr userDrawn="1"/>
          </p:nvSpPr>
          <p:spPr bwMode="ltGray">
            <a:xfrm>
              <a:off x="334963" y="-175592"/>
              <a:ext cx="252095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/>
            <a:lstStyle/>
            <a:p>
              <a:pPr marL="0" indent="0" algn="r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de-DE" sz="1000" b="1">
                  <a:solidFill>
                    <a:schemeClr val="tx2"/>
                  </a:solidFill>
                </a:rPr>
                <a:t>1/4</a:t>
              </a:r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DC03F7A0-9700-218A-246B-C410C51A4EA6}"/>
                </a:ext>
              </a:extLst>
            </p:cNvPr>
            <p:cNvSpPr/>
            <p:nvPr userDrawn="1"/>
          </p:nvSpPr>
          <p:spPr bwMode="ltGray">
            <a:xfrm>
              <a:off x="3143250" y="-175592"/>
              <a:ext cx="252095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/>
            <a:lstStyle/>
            <a:p>
              <a:pPr marL="0" indent="0" algn="r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de-DE" sz="1000" b="1">
                  <a:solidFill>
                    <a:schemeClr val="tx2"/>
                  </a:solidFill>
                </a:rPr>
                <a:t>2/4</a:t>
              </a:r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9CEB738B-5C4B-F54F-AB2B-3F228FA70A60}"/>
                </a:ext>
              </a:extLst>
            </p:cNvPr>
            <p:cNvSpPr/>
            <p:nvPr userDrawn="1"/>
          </p:nvSpPr>
          <p:spPr bwMode="ltGray">
            <a:xfrm>
              <a:off x="5951984" y="-175592"/>
              <a:ext cx="252095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/>
            <a:lstStyle/>
            <a:p>
              <a:pPr marL="0" indent="0" algn="r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de-DE" sz="1000" b="1">
                  <a:solidFill>
                    <a:schemeClr val="tx2"/>
                  </a:solidFill>
                </a:rPr>
                <a:t>3/4</a:t>
              </a:r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E4DEA0CB-A01A-61C3-507A-0EDCBBC7D7D2}"/>
                </a:ext>
              </a:extLst>
            </p:cNvPr>
            <p:cNvSpPr/>
            <p:nvPr userDrawn="1"/>
          </p:nvSpPr>
          <p:spPr bwMode="ltGray">
            <a:xfrm>
              <a:off x="8760296" y="-175592"/>
              <a:ext cx="252095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b"/>
            <a:lstStyle/>
            <a:p>
              <a:pPr marL="0" indent="0" algn="r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de-DE" sz="1000" b="1">
                  <a:solidFill>
                    <a:schemeClr val="tx2"/>
                  </a:solidFill>
                </a:rPr>
                <a:t>4/4</a:t>
              </a:r>
            </a:p>
          </p:txBody>
        </p:sp>
      </p:grp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7FCFCFC-49F4-485A-9370-C76C03C0A833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-67530" y="260350"/>
            <a:ext cx="3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A002DC0-18DB-479B-A618-D6F490FF3164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-67530" y="1125538"/>
            <a:ext cx="3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0AB1B74-A018-42BE-839D-A79A50966A39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-67530" y="1413000"/>
            <a:ext cx="3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BFA6BCF-D72F-4970-B44A-8D4F61910B79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-67530" y="4003800"/>
            <a:ext cx="3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4EFEE5C-1EA9-415B-B677-E89C503E7D12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-67530" y="6308075"/>
            <a:ext cx="3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0AC6E679-A9EB-D295-B7AC-43B39C934F01}"/>
              </a:ext>
            </a:extLst>
          </p:cNvPr>
          <p:cNvGrpSpPr/>
          <p:nvPr userDrawn="1"/>
        </p:nvGrpSpPr>
        <p:grpSpPr>
          <a:xfrm>
            <a:off x="12223530" y="260350"/>
            <a:ext cx="36000" cy="6047725"/>
            <a:chOff x="-54072" y="260350"/>
            <a:chExt cx="36000" cy="6047725"/>
          </a:xfrm>
        </p:grpSpPr>
        <p:cxnSp>
          <p:nvCxnSpPr>
            <p:cNvPr id="206" name="Gerader Verbinder 205">
              <a:extLst>
                <a:ext uri="{FF2B5EF4-FFF2-40B4-BE49-F238E27FC236}">
                  <a16:creationId xmlns:a16="http://schemas.microsoft.com/office/drawing/2014/main" id="{18AFD88D-392B-1A83-5181-180848E08418}"/>
                </a:ext>
              </a:extLst>
            </p:cNvPr>
            <p:cNvCxnSpPr>
              <a:cxnSpLocks/>
            </p:cNvCxnSpPr>
            <p:nvPr userDrawn="1"/>
          </p:nvCxnSpPr>
          <p:spPr bwMode="gray">
            <a:xfrm flipH="1">
              <a:off x="-54072" y="260350"/>
              <a:ext cx="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r Verbinder 206">
              <a:extLst>
                <a:ext uri="{FF2B5EF4-FFF2-40B4-BE49-F238E27FC236}">
                  <a16:creationId xmlns:a16="http://schemas.microsoft.com/office/drawing/2014/main" id="{0F3790AD-084C-970A-3608-E7E171CE3739}"/>
                </a:ext>
              </a:extLst>
            </p:cNvPr>
            <p:cNvCxnSpPr>
              <a:cxnSpLocks/>
            </p:cNvCxnSpPr>
            <p:nvPr userDrawn="1"/>
          </p:nvCxnSpPr>
          <p:spPr bwMode="gray">
            <a:xfrm flipH="1">
              <a:off x="-54072" y="1125538"/>
              <a:ext cx="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r Verbinder 207">
              <a:extLst>
                <a:ext uri="{FF2B5EF4-FFF2-40B4-BE49-F238E27FC236}">
                  <a16:creationId xmlns:a16="http://schemas.microsoft.com/office/drawing/2014/main" id="{7D706823-1142-8264-CFE3-C0F0543D1F87}"/>
                </a:ext>
              </a:extLst>
            </p:cNvPr>
            <p:cNvCxnSpPr>
              <a:cxnSpLocks/>
            </p:cNvCxnSpPr>
            <p:nvPr userDrawn="1"/>
          </p:nvCxnSpPr>
          <p:spPr bwMode="gray">
            <a:xfrm flipH="1">
              <a:off x="-54072" y="1413000"/>
              <a:ext cx="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r Verbinder 208">
              <a:extLst>
                <a:ext uri="{FF2B5EF4-FFF2-40B4-BE49-F238E27FC236}">
                  <a16:creationId xmlns:a16="http://schemas.microsoft.com/office/drawing/2014/main" id="{ECD96C13-BA33-96BF-1FD9-DC3FABFD990D}"/>
                </a:ext>
              </a:extLst>
            </p:cNvPr>
            <p:cNvCxnSpPr>
              <a:cxnSpLocks/>
            </p:cNvCxnSpPr>
            <p:nvPr userDrawn="1"/>
          </p:nvCxnSpPr>
          <p:spPr bwMode="gray">
            <a:xfrm flipH="1">
              <a:off x="-54072" y="3714875"/>
              <a:ext cx="3600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r Verbinder 209">
              <a:extLst>
                <a:ext uri="{FF2B5EF4-FFF2-40B4-BE49-F238E27FC236}">
                  <a16:creationId xmlns:a16="http://schemas.microsoft.com/office/drawing/2014/main" id="{C0BF2221-B8C2-4D99-9CD3-044A53323DFD}"/>
                </a:ext>
              </a:extLst>
            </p:cNvPr>
            <p:cNvCxnSpPr>
              <a:cxnSpLocks/>
            </p:cNvCxnSpPr>
            <p:nvPr userDrawn="1"/>
          </p:nvCxnSpPr>
          <p:spPr bwMode="gray">
            <a:xfrm flipH="1">
              <a:off x="-54072" y="4003800"/>
              <a:ext cx="3600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r Verbinder 210">
              <a:extLst>
                <a:ext uri="{FF2B5EF4-FFF2-40B4-BE49-F238E27FC236}">
                  <a16:creationId xmlns:a16="http://schemas.microsoft.com/office/drawing/2014/main" id="{B2EA4427-DBBB-6829-4FDE-BC8351D45D55}"/>
                </a:ext>
              </a:extLst>
            </p:cNvPr>
            <p:cNvCxnSpPr>
              <a:cxnSpLocks/>
            </p:cNvCxnSpPr>
            <p:nvPr userDrawn="1"/>
          </p:nvCxnSpPr>
          <p:spPr bwMode="gray">
            <a:xfrm flipH="1">
              <a:off x="-54072" y="6308075"/>
              <a:ext cx="36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697B38C5-6A15-4E1D-ADE7-38C4EF5C31E5}"/>
              </a:ext>
            </a:extLst>
          </p:cNvPr>
          <p:cNvCxnSpPr>
            <a:cxnSpLocks/>
          </p:cNvCxnSpPr>
          <p:nvPr userDrawn="1"/>
        </p:nvCxnSpPr>
        <p:spPr bwMode="gray">
          <a:xfrm rot="16200000" flipH="1">
            <a:off x="318000" y="-81392"/>
            <a:ext cx="3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8391C6F9-7229-7430-E0C8-874044E0A069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-67530" y="3712460"/>
            <a:ext cx="3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7854DE9-3281-B6C4-AEFF-BA3028AC07E5}"/>
              </a:ext>
            </a:extLst>
          </p:cNvPr>
          <p:cNvGrpSpPr/>
          <p:nvPr userDrawn="1"/>
        </p:nvGrpSpPr>
        <p:grpSpPr>
          <a:xfrm>
            <a:off x="335360" y="6986920"/>
            <a:ext cx="10946606" cy="45719"/>
            <a:chOff x="335360" y="6985967"/>
            <a:chExt cx="10946606" cy="45719"/>
          </a:xfrm>
        </p:grpSpPr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6E000B9F-A94F-8D6F-3C7A-FB0F1C379866}"/>
                </a:ext>
              </a:extLst>
            </p:cNvPr>
            <p:cNvSpPr/>
            <p:nvPr userDrawn="1"/>
          </p:nvSpPr>
          <p:spPr bwMode="ltGray">
            <a:xfrm>
              <a:off x="335360" y="6985967"/>
              <a:ext cx="3457178" cy="45719"/>
            </a:xfrm>
            <a:prstGeom prst="rect">
              <a:avLst/>
            </a:prstGeom>
            <a:solidFill>
              <a:srgbClr val="D9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t"/>
            <a:lstStyle/>
            <a:p>
              <a:pPr marL="0" indent="0" algn="r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de-DE" sz="1000" b="1">
                  <a:solidFill>
                    <a:srgbClr val="D9BC49"/>
                  </a:solidFill>
                </a:rPr>
                <a:t>1/3</a:t>
              </a:r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9D31B6AB-53AD-3B78-B819-4E0C438F6E9C}"/>
                </a:ext>
              </a:extLst>
            </p:cNvPr>
            <p:cNvSpPr/>
            <p:nvPr userDrawn="1"/>
          </p:nvSpPr>
          <p:spPr bwMode="ltGray">
            <a:xfrm>
              <a:off x="4079776" y="6985967"/>
              <a:ext cx="3457178" cy="45719"/>
            </a:xfrm>
            <a:prstGeom prst="rect">
              <a:avLst/>
            </a:prstGeom>
            <a:solidFill>
              <a:srgbClr val="D9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t"/>
            <a:lstStyle/>
            <a:p>
              <a:pPr marL="0" indent="0" algn="r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de-DE" sz="1000" b="1">
                  <a:solidFill>
                    <a:srgbClr val="D9BC49"/>
                  </a:solidFill>
                </a:rPr>
                <a:t>2/3</a:t>
              </a: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CA773768-5BBF-4A40-20E5-4191ECFB9322}"/>
                </a:ext>
              </a:extLst>
            </p:cNvPr>
            <p:cNvSpPr/>
            <p:nvPr userDrawn="1"/>
          </p:nvSpPr>
          <p:spPr bwMode="ltGray">
            <a:xfrm>
              <a:off x="7824788" y="6985967"/>
              <a:ext cx="3457178" cy="45719"/>
            </a:xfrm>
            <a:prstGeom prst="rect">
              <a:avLst/>
            </a:prstGeom>
            <a:solidFill>
              <a:srgbClr val="D9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t"/>
            <a:lstStyle/>
            <a:p>
              <a:pPr marL="0" indent="0" algn="r">
                <a:spcAft>
                  <a:spcPts val="600"/>
                </a:spcAft>
                <a:buFont typeface="Wingdings" panose="05000000000000000000" pitchFamily="2" charset="2"/>
                <a:buNone/>
              </a:pPr>
              <a:r>
                <a:rPr lang="de-DE" sz="1000" b="1">
                  <a:solidFill>
                    <a:srgbClr val="D9BC49"/>
                  </a:solidFill>
                </a:rPr>
                <a:t>3/3</a:t>
              </a:r>
            </a:p>
          </p:txBody>
        </p: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1436A844-5270-B6BB-90E3-D0FF4283AB6E}"/>
              </a:ext>
            </a:extLst>
          </p:cNvPr>
          <p:cNvGrpSpPr/>
          <p:nvPr userDrawn="1"/>
        </p:nvGrpSpPr>
        <p:grpSpPr>
          <a:xfrm>
            <a:off x="335988" y="-44986"/>
            <a:ext cx="11232050" cy="36000"/>
            <a:chOff x="336000" y="6880557"/>
            <a:chExt cx="11232050" cy="36000"/>
          </a:xfrm>
        </p:grpSpPr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5F794B21-FD59-6FF8-8617-6132ECD18FDE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31800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D73353AA-E333-D1F5-FDC5-31B124DCAA34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3773744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E68CE54E-5C9B-0A91-A9BE-B6AA573D2593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4061776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r Verbinder 135">
              <a:extLst>
                <a:ext uri="{FF2B5EF4-FFF2-40B4-BE49-F238E27FC236}">
                  <a16:creationId xmlns:a16="http://schemas.microsoft.com/office/drawing/2014/main" id="{371BFE47-90B2-74A0-3FC9-6837204C9F84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751816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118F3B69-BAFD-2D66-ED45-3C25747A7C97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7806192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F3ED6D6D-E0ED-98AD-E604-937DC1A0022F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11262576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DDE24B77-C806-52C3-BC70-D3EA35C18F7E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1155005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r Verbinder 139">
              <a:extLst>
                <a:ext uri="{FF2B5EF4-FFF2-40B4-BE49-F238E27FC236}">
                  <a16:creationId xmlns:a16="http://schemas.microsoft.com/office/drawing/2014/main" id="{FFFFD9E5-0044-976A-78D5-BC11C7AD82E5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8454264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r Verbinder 140">
              <a:extLst>
                <a:ext uri="{FF2B5EF4-FFF2-40B4-BE49-F238E27FC236}">
                  <a16:creationId xmlns:a16="http://schemas.microsoft.com/office/drawing/2014/main" id="{3B78A78C-574B-476A-7D60-C02D87859A22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8742296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52992548-D638-3EB4-0BCC-23A523E85904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2837968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r Verbinder 144">
              <a:extLst>
                <a:ext uri="{FF2B5EF4-FFF2-40B4-BE49-F238E27FC236}">
                  <a16:creationId xmlns:a16="http://schemas.microsoft.com/office/drawing/2014/main" id="{304181FE-B983-9A52-650D-62A66D8ACF8E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312600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r Verbinder 146">
              <a:extLst>
                <a:ext uri="{FF2B5EF4-FFF2-40B4-BE49-F238E27FC236}">
                  <a16:creationId xmlns:a16="http://schemas.microsoft.com/office/drawing/2014/main" id="{3913A329-0CC9-9AF8-EDF1-C7A63C63A4F6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5646012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r Verbinder 147">
              <a:extLst>
                <a:ext uri="{FF2B5EF4-FFF2-40B4-BE49-F238E27FC236}">
                  <a16:creationId xmlns:a16="http://schemas.microsoft.com/office/drawing/2014/main" id="{98AB1172-6FBA-75DF-C09C-14584AEFBA06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593355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53EC33A9-F487-1DA4-46AA-25BD207F7D10}"/>
              </a:ext>
            </a:extLst>
          </p:cNvPr>
          <p:cNvGrpSpPr/>
          <p:nvPr userDrawn="1"/>
        </p:nvGrpSpPr>
        <p:grpSpPr>
          <a:xfrm>
            <a:off x="335988" y="6879980"/>
            <a:ext cx="11232050" cy="36000"/>
            <a:chOff x="336000" y="6880557"/>
            <a:chExt cx="11232050" cy="36000"/>
          </a:xfrm>
        </p:grpSpPr>
        <p:cxnSp>
          <p:nvCxnSpPr>
            <p:cNvPr id="150" name="Gerader Verbinder 149">
              <a:extLst>
                <a:ext uri="{FF2B5EF4-FFF2-40B4-BE49-F238E27FC236}">
                  <a16:creationId xmlns:a16="http://schemas.microsoft.com/office/drawing/2014/main" id="{52E58DF0-86CE-8A99-AB0C-DB813A6443CB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31800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r Verbinder 150">
              <a:extLst>
                <a:ext uri="{FF2B5EF4-FFF2-40B4-BE49-F238E27FC236}">
                  <a16:creationId xmlns:a16="http://schemas.microsoft.com/office/drawing/2014/main" id="{48E1E6C6-FACD-B9A2-0498-2BB1E4512875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3773744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r Verbinder 151">
              <a:extLst>
                <a:ext uri="{FF2B5EF4-FFF2-40B4-BE49-F238E27FC236}">
                  <a16:creationId xmlns:a16="http://schemas.microsoft.com/office/drawing/2014/main" id="{C3CE001B-985B-731A-DD5A-594AB3817A5D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4061776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r Verbinder 152">
              <a:extLst>
                <a:ext uri="{FF2B5EF4-FFF2-40B4-BE49-F238E27FC236}">
                  <a16:creationId xmlns:a16="http://schemas.microsoft.com/office/drawing/2014/main" id="{5D5277EE-B9BE-2C7A-4884-18675BFC113C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751816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r Verbinder 153">
              <a:extLst>
                <a:ext uri="{FF2B5EF4-FFF2-40B4-BE49-F238E27FC236}">
                  <a16:creationId xmlns:a16="http://schemas.microsoft.com/office/drawing/2014/main" id="{03ABFD25-32A7-967D-4833-A35120CB369F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7806192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r Verbinder 154">
              <a:extLst>
                <a:ext uri="{FF2B5EF4-FFF2-40B4-BE49-F238E27FC236}">
                  <a16:creationId xmlns:a16="http://schemas.microsoft.com/office/drawing/2014/main" id="{6BD89E3D-620C-D7FA-0F28-98F97AB7E314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11262576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r Verbinder 155">
              <a:extLst>
                <a:ext uri="{FF2B5EF4-FFF2-40B4-BE49-F238E27FC236}">
                  <a16:creationId xmlns:a16="http://schemas.microsoft.com/office/drawing/2014/main" id="{AD99D488-D940-63F6-40C1-12A71F5C9E1D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1155005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r Verbinder 156">
              <a:extLst>
                <a:ext uri="{FF2B5EF4-FFF2-40B4-BE49-F238E27FC236}">
                  <a16:creationId xmlns:a16="http://schemas.microsoft.com/office/drawing/2014/main" id="{295BF698-51FB-F320-A82F-F6D7162B735B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8454264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r Verbinder 157">
              <a:extLst>
                <a:ext uri="{FF2B5EF4-FFF2-40B4-BE49-F238E27FC236}">
                  <a16:creationId xmlns:a16="http://schemas.microsoft.com/office/drawing/2014/main" id="{4D812D38-2E4B-3B3B-D799-490F4E05C122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8742296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r Verbinder 158">
              <a:extLst>
                <a:ext uri="{FF2B5EF4-FFF2-40B4-BE49-F238E27FC236}">
                  <a16:creationId xmlns:a16="http://schemas.microsoft.com/office/drawing/2014/main" id="{51204578-EC51-80D7-184E-EFE3F6855326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2837968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r Verbinder 159">
              <a:extLst>
                <a:ext uri="{FF2B5EF4-FFF2-40B4-BE49-F238E27FC236}">
                  <a16:creationId xmlns:a16="http://schemas.microsoft.com/office/drawing/2014/main" id="{956613DB-A3EE-B6B2-293C-79C567D463D9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312600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r Verbinder 160">
              <a:extLst>
                <a:ext uri="{FF2B5EF4-FFF2-40B4-BE49-F238E27FC236}">
                  <a16:creationId xmlns:a16="http://schemas.microsoft.com/office/drawing/2014/main" id="{85325D0B-436E-7772-0410-D15B559ACE5E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5646012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93B17DE1-C6CD-4432-3BC4-C82975DBC783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5933550" y="6898557"/>
              <a:ext cx="3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EGCFuss2">
            <a:extLst>
              <a:ext uri="{FF2B5EF4-FFF2-40B4-BE49-F238E27FC236}">
                <a16:creationId xmlns:a16="http://schemas.microsoft.com/office/drawing/2014/main" id="{C16813C9-002A-E63A-50D5-CF5595CE205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 rot="16200000">
            <a:off x="9935932" y="4060631"/>
            <a:ext cx="3888252" cy="320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indent="0" algn="r">
              <a:lnSpc>
                <a:spcPct val="10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de-DE" sz="900" b="0">
                <a:solidFill>
                  <a:schemeClr val="tx1"/>
                </a:solidFill>
              </a:rPr>
              <a:t>Vorstellung EGC | Versicherungsforen Leipzig | Produktportfolio</a:t>
            </a:r>
          </a:p>
        </p:txBody>
      </p:sp>
      <p:sp>
        <p:nvSpPr>
          <p:cNvPr id="65" name="EGCDatum" hidden="1">
            <a:extLst>
              <a:ext uri="{FF2B5EF4-FFF2-40B4-BE49-F238E27FC236}">
                <a16:creationId xmlns:a16="http://schemas.microsoft.com/office/drawing/2014/main" id="{91D4EA2F-BB50-7C97-3839-A3D2DA2CB8E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 rot="16200000">
            <a:off x="11483994" y="1648440"/>
            <a:ext cx="792127" cy="32099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indent="0" algn="r">
              <a:lnSpc>
                <a:spcPct val="10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de-DE" sz="900" b="0">
              <a:solidFill>
                <a:schemeClr val="tx1"/>
              </a:solidFill>
            </a:endParaRPr>
          </a:p>
        </p:txBody>
      </p:sp>
      <p:sp>
        <p:nvSpPr>
          <p:cNvPr id="64" name="EGCSeite">
            <a:extLst>
              <a:ext uri="{FF2B5EF4-FFF2-40B4-BE49-F238E27FC236}">
                <a16:creationId xmlns:a16="http://schemas.microsoft.com/office/drawing/2014/main" id="{39C932E9-98DC-8E6C-E85F-8A6AD8E27581}"/>
              </a:ext>
            </a:extLst>
          </p:cNvPr>
          <p:cNvSpPr txBox="1"/>
          <p:nvPr userDrawn="1"/>
        </p:nvSpPr>
        <p:spPr>
          <a:xfrm>
            <a:off x="11568038" y="333000"/>
            <a:ext cx="623888" cy="21627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rmAutofit/>
          </a:bodyPr>
          <a:lstStyle/>
          <a:p>
            <a:pPr marL="0" indent="0" algn="ctr">
              <a:lnSpc>
                <a:spcPct val="8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fld id="{79648225-37EB-4A2B-AF80-75042FCC8A37}" type="slidenum">
              <a:rPr lang="de-DE" sz="1000" b="1" smtClean="0">
                <a:solidFill>
                  <a:schemeClr val="bg2"/>
                </a:solidFill>
              </a:rPr>
              <a:t>‹Nr.›</a:t>
            </a:fld>
            <a:endParaRPr lang="de-DE" sz="10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2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79" r:id="rId3"/>
    <p:sldLayoutId id="2147483683" r:id="rId4"/>
    <p:sldLayoutId id="2147483682" r:id="rId5"/>
    <p:sldLayoutId id="2147483675" r:id="rId6"/>
    <p:sldLayoutId id="2147483649" r:id="rId7"/>
    <p:sldLayoutId id="2147483653" r:id="rId8"/>
    <p:sldLayoutId id="2147483666" r:id="rId9"/>
    <p:sldLayoutId id="2147483656" r:id="rId10"/>
    <p:sldLayoutId id="2147483650" r:id="rId11"/>
    <p:sldLayoutId id="2147483672" r:id="rId12"/>
    <p:sldLayoutId id="2147483671" r:id="rId13"/>
    <p:sldLayoutId id="2147483676" r:id="rId14"/>
    <p:sldLayoutId id="2147483677" r:id="rId15"/>
    <p:sldLayoutId id="2147483678" r:id="rId16"/>
    <p:sldLayoutId id="2147483680" r:id="rId17"/>
    <p:sldLayoutId id="2147483688" r:id="rId18"/>
    <p:sldLayoutId id="2147483689" r:id="rId19"/>
    <p:sldLayoutId id="2147483692" r:id="rId20"/>
    <p:sldLayoutId id="214748369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SzPct val="115000"/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SzPct val="115000"/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40" pos="7287" userDrawn="1">
          <p15:clr>
            <a:srgbClr val="F26B43"/>
          </p15:clr>
        </p15:guide>
        <p15:guide id="41" pos="7106" userDrawn="1">
          <p15:clr>
            <a:srgbClr val="F26B43"/>
          </p15:clr>
        </p15:guide>
        <p15:guide id="46" orient="horz" pos="890" userDrawn="1">
          <p15:clr>
            <a:srgbClr val="F26B43"/>
          </p15:clr>
        </p15:guide>
        <p15:guide id="54" orient="horz" pos="2341" userDrawn="1">
          <p15:clr>
            <a:srgbClr val="F26B43"/>
          </p15:clr>
        </p15:guide>
        <p15:guide id="55" orient="horz" pos="2523" userDrawn="1">
          <p15:clr>
            <a:srgbClr val="F26B43"/>
          </p15:clr>
        </p15:guide>
        <p15:guide id="63" orient="horz" pos="3974" userDrawn="1">
          <p15:clr>
            <a:srgbClr val="F26B43"/>
          </p15:clr>
        </p15:guide>
        <p15:guide id="65" orient="horz" pos="709" userDrawn="1">
          <p15:clr>
            <a:srgbClr val="F26B43"/>
          </p15:clr>
        </p15:guide>
        <p15:guide id="117" pos="1799" userDrawn="1">
          <p15:clr>
            <a:srgbClr val="F26B43"/>
          </p15:clr>
        </p15:guide>
        <p15:guide id="118" pos="1980" userDrawn="1">
          <p15:clr>
            <a:srgbClr val="F26B43"/>
          </p15:clr>
        </p15:guide>
        <p15:guide id="119" pos="3568" userDrawn="1">
          <p15:clr>
            <a:srgbClr val="F26B43"/>
          </p15:clr>
        </p15:guide>
        <p15:guide id="120" pos="3749" userDrawn="1">
          <p15:clr>
            <a:srgbClr val="F26B43"/>
          </p15:clr>
        </p15:guide>
        <p15:guide id="121" pos="5337" userDrawn="1">
          <p15:clr>
            <a:srgbClr val="F26B43"/>
          </p15:clr>
        </p15:guide>
        <p15:guide id="122" pos="5518" userDrawn="1">
          <p15:clr>
            <a:srgbClr val="F26B43"/>
          </p15:clr>
        </p15:guide>
        <p15:guide id="123" pos="2389" userDrawn="1">
          <p15:clr>
            <a:srgbClr val="FBAE40"/>
          </p15:clr>
        </p15:guide>
        <p15:guide id="124" pos="2570" userDrawn="1">
          <p15:clr>
            <a:srgbClr val="FBAE40"/>
          </p15:clr>
        </p15:guide>
        <p15:guide id="125" pos="4747" userDrawn="1">
          <p15:clr>
            <a:srgbClr val="FBAE40"/>
          </p15:clr>
        </p15:guide>
        <p15:guide id="126" pos="4929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20.xml"/><Relationship Id="rId21" Type="http://schemas.openxmlformats.org/officeDocument/2006/relationships/tags" Target="../tags/tag24.xml"/><Relationship Id="rId42" Type="http://schemas.openxmlformats.org/officeDocument/2006/relationships/tags" Target="../tags/tag45.xml"/><Relationship Id="rId63" Type="http://schemas.openxmlformats.org/officeDocument/2006/relationships/tags" Target="../tags/tag66.xml"/><Relationship Id="rId84" Type="http://schemas.openxmlformats.org/officeDocument/2006/relationships/tags" Target="../tags/tag87.xml"/><Relationship Id="rId138" Type="http://schemas.openxmlformats.org/officeDocument/2006/relationships/tags" Target="../tags/tag141.xml"/><Relationship Id="rId159" Type="http://schemas.openxmlformats.org/officeDocument/2006/relationships/tags" Target="../tags/tag162.xml"/><Relationship Id="rId170" Type="http://schemas.openxmlformats.org/officeDocument/2006/relationships/tags" Target="../tags/tag173.xml"/><Relationship Id="rId107" Type="http://schemas.openxmlformats.org/officeDocument/2006/relationships/tags" Target="../tags/tag110.xml"/><Relationship Id="rId11" Type="http://schemas.openxmlformats.org/officeDocument/2006/relationships/tags" Target="../tags/tag14.xml"/><Relationship Id="rId32" Type="http://schemas.openxmlformats.org/officeDocument/2006/relationships/tags" Target="../tags/tag35.xml"/><Relationship Id="rId53" Type="http://schemas.openxmlformats.org/officeDocument/2006/relationships/tags" Target="../tags/tag56.xml"/><Relationship Id="rId74" Type="http://schemas.openxmlformats.org/officeDocument/2006/relationships/tags" Target="../tags/tag77.xml"/><Relationship Id="rId128" Type="http://schemas.openxmlformats.org/officeDocument/2006/relationships/tags" Target="../tags/tag131.xml"/><Relationship Id="rId149" Type="http://schemas.openxmlformats.org/officeDocument/2006/relationships/tags" Target="../tags/tag152.xml"/><Relationship Id="rId5" Type="http://schemas.openxmlformats.org/officeDocument/2006/relationships/tags" Target="../tags/tag8.xml"/><Relationship Id="rId95" Type="http://schemas.openxmlformats.org/officeDocument/2006/relationships/tags" Target="../tags/tag98.xml"/><Relationship Id="rId160" Type="http://schemas.openxmlformats.org/officeDocument/2006/relationships/tags" Target="../tags/tag163.xml"/><Relationship Id="rId181" Type="http://schemas.microsoft.com/office/2007/relationships/hdphoto" Target="../media/hdphoto1.wdp"/><Relationship Id="rId22" Type="http://schemas.openxmlformats.org/officeDocument/2006/relationships/tags" Target="../tags/tag25.xml"/><Relationship Id="rId43" Type="http://schemas.openxmlformats.org/officeDocument/2006/relationships/tags" Target="../tags/tag46.xml"/><Relationship Id="rId64" Type="http://schemas.openxmlformats.org/officeDocument/2006/relationships/tags" Target="../tags/tag67.xml"/><Relationship Id="rId118" Type="http://schemas.openxmlformats.org/officeDocument/2006/relationships/tags" Target="../tags/tag121.xml"/><Relationship Id="rId139" Type="http://schemas.openxmlformats.org/officeDocument/2006/relationships/tags" Target="../tags/tag142.xml"/><Relationship Id="rId85" Type="http://schemas.openxmlformats.org/officeDocument/2006/relationships/tags" Target="../tags/tag88.xml"/><Relationship Id="rId150" Type="http://schemas.openxmlformats.org/officeDocument/2006/relationships/tags" Target="../tags/tag153.xml"/><Relationship Id="rId171" Type="http://schemas.openxmlformats.org/officeDocument/2006/relationships/tags" Target="../tags/tag174.xml"/><Relationship Id="rId12" Type="http://schemas.openxmlformats.org/officeDocument/2006/relationships/tags" Target="../tags/tag15.xml"/><Relationship Id="rId33" Type="http://schemas.openxmlformats.org/officeDocument/2006/relationships/tags" Target="../tags/tag36.xml"/><Relationship Id="rId108" Type="http://schemas.openxmlformats.org/officeDocument/2006/relationships/tags" Target="../tags/tag111.xml"/><Relationship Id="rId129" Type="http://schemas.openxmlformats.org/officeDocument/2006/relationships/tags" Target="../tags/tag132.xml"/><Relationship Id="rId54" Type="http://schemas.openxmlformats.org/officeDocument/2006/relationships/tags" Target="../tags/tag57.xml"/><Relationship Id="rId75" Type="http://schemas.openxmlformats.org/officeDocument/2006/relationships/tags" Target="../tags/tag78.xml"/><Relationship Id="rId96" Type="http://schemas.openxmlformats.org/officeDocument/2006/relationships/tags" Target="../tags/tag99.xml"/><Relationship Id="rId140" Type="http://schemas.openxmlformats.org/officeDocument/2006/relationships/tags" Target="../tags/tag143.xml"/><Relationship Id="rId161" Type="http://schemas.openxmlformats.org/officeDocument/2006/relationships/tags" Target="../tags/tag164.xml"/><Relationship Id="rId182" Type="http://schemas.openxmlformats.org/officeDocument/2006/relationships/image" Target="../media/image11.png"/><Relationship Id="rId6" Type="http://schemas.openxmlformats.org/officeDocument/2006/relationships/tags" Target="../tags/tag9.xml"/><Relationship Id="rId23" Type="http://schemas.openxmlformats.org/officeDocument/2006/relationships/tags" Target="../tags/tag26.xml"/><Relationship Id="rId119" Type="http://schemas.openxmlformats.org/officeDocument/2006/relationships/tags" Target="../tags/tag122.xml"/><Relationship Id="rId44" Type="http://schemas.openxmlformats.org/officeDocument/2006/relationships/tags" Target="../tags/tag47.xml"/><Relationship Id="rId60" Type="http://schemas.openxmlformats.org/officeDocument/2006/relationships/tags" Target="../tags/tag63.xml"/><Relationship Id="rId65" Type="http://schemas.openxmlformats.org/officeDocument/2006/relationships/tags" Target="../tags/tag68.xml"/><Relationship Id="rId81" Type="http://schemas.openxmlformats.org/officeDocument/2006/relationships/tags" Target="../tags/tag84.xml"/><Relationship Id="rId86" Type="http://schemas.openxmlformats.org/officeDocument/2006/relationships/tags" Target="../tags/tag89.xml"/><Relationship Id="rId130" Type="http://schemas.openxmlformats.org/officeDocument/2006/relationships/tags" Target="../tags/tag133.xml"/><Relationship Id="rId135" Type="http://schemas.openxmlformats.org/officeDocument/2006/relationships/tags" Target="../tags/tag138.xml"/><Relationship Id="rId151" Type="http://schemas.openxmlformats.org/officeDocument/2006/relationships/tags" Target="../tags/tag154.xml"/><Relationship Id="rId156" Type="http://schemas.openxmlformats.org/officeDocument/2006/relationships/tags" Target="../tags/tag159.xml"/><Relationship Id="rId177" Type="http://schemas.openxmlformats.org/officeDocument/2006/relationships/image" Target="../media/image7.png"/><Relationship Id="rId172" Type="http://schemas.openxmlformats.org/officeDocument/2006/relationships/tags" Target="../tags/tag175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9" Type="http://schemas.openxmlformats.org/officeDocument/2006/relationships/tags" Target="../tags/tag42.xml"/><Relationship Id="rId109" Type="http://schemas.openxmlformats.org/officeDocument/2006/relationships/tags" Target="../tags/tag112.xml"/><Relationship Id="rId34" Type="http://schemas.openxmlformats.org/officeDocument/2006/relationships/tags" Target="../tags/tag37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76" Type="http://schemas.openxmlformats.org/officeDocument/2006/relationships/tags" Target="../tags/tag79.xml"/><Relationship Id="rId97" Type="http://schemas.openxmlformats.org/officeDocument/2006/relationships/tags" Target="../tags/tag100.xml"/><Relationship Id="rId104" Type="http://schemas.openxmlformats.org/officeDocument/2006/relationships/tags" Target="../tags/tag107.xml"/><Relationship Id="rId120" Type="http://schemas.openxmlformats.org/officeDocument/2006/relationships/tags" Target="../tags/tag123.xml"/><Relationship Id="rId125" Type="http://schemas.openxmlformats.org/officeDocument/2006/relationships/tags" Target="../tags/tag128.xml"/><Relationship Id="rId141" Type="http://schemas.openxmlformats.org/officeDocument/2006/relationships/tags" Target="../tags/tag144.xml"/><Relationship Id="rId146" Type="http://schemas.openxmlformats.org/officeDocument/2006/relationships/tags" Target="../tags/tag149.xml"/><Relationship Id="rId167" Type="http://schemas.openxmlformats.org/officeDocument/2006/relationships/tags" Target="../tags/tag170.xml"/><Relationship Id="rId7" Type="http://schemas.openxmlformats.org/officeDocument/2006/relationships/tags" Target="../tags/tag10.xml"/><Relationship Id="rId71" Type="http://schemas.openxmlformats.org/officeDocument/2006/relationships/tags" Target="../tags/tag74.xml"/><Relationship Id="rId92" Type="http://schemas.openxmlformats.org/officeDocument/2006/relationships/tags" Target="../tags/tag95.xml"/><Relationship Id="rId162" Type="http://schemas.openxmlformats.org/officeDocument/2006/relationships/tags" Target="../tags/tag165.xml"/><Relationship Id="rId183" Type="http://schemas.openxmlformats.org/officeDocument/2006/relationships/image" Target="../media/image12.png"/><Relationship Id="rId2" Type="http://schemas.openxmlformats.org/officeDocument/2006/relationships/tags" Target="../tags/tag5.xml"/><Relationship Id="rId29" Type="http://schemas.openxmlformats.org/officeDocument/2006/relationships/tags" Target="../tags/tag32.xml"/><Relationship Id="rId24" Type="http://schemas.openxmlformats.org/officeDocument/2006/relationships/tags" Target="../tags/tag27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66" Type="http://schemas.openxmlformats.org/officeDocument/2006/relationships/tags" Target="../tags/tag69.xml"/><Relationship Id="rId87" Type="http://schemas.openxmlformats.org/officeDocument/2006/relationships/tags" Target="../tags/tag90.xml"/><Relationship Id="rId110" Type="http://schemas.openxmlformats.org/officeDocument/2006/relationships/tags" Target="../tags/tag113.xml"/><Relationship Id="rId115" Type="http://schemas.openxmlformats.org/officeDocument/2006/relationships/tags" Target="../tags/tag118.xml"/><Relationship Id="rId131" Type="http://schemas.openxmlformats.org/officeDocument/2006/relationships/tags" Target="../tags/tag134.xml"/><Relationship Id="rId136" Type="http://schemas.openxmlformats.org/officeDocument/2006/relationships/tags" Target="../tags/tag139.xml"/><Relationship Id="rId157" Type="http://schemas.openxmlformats.org/officeDocument/2006/relationships/tags" Target="../tags/tag160.xml"/><Relationship Id="rId178" Type="http://schemas.openxmlformats.org/officeDocument/2006/relationships/image" Target="../media/image8.svg"/><Relationship Id="rId61" Type="http://schemas.openxmlformats.org/officeDocument/2006/relationships/tags" Target="../tags/tag64.xml"/><Relationship Id="rId82" Type="http://schemas.openxmlformats.org/officeDocument/2006/relationships/tags" Target="../tags/tag85.xml"/><Relationship Id="rId152" Type="http://schemas.openxmlformats.org/officeDocument/2006/relationships/tags" Target="../tags/tag155.xml"/><Relationship Id="rId173" Type="http://schemas.openxmlformats.org/officeDocument/2006/relationships/tags" Target="../tags/tag176.xml"/><Relationship Id="rId19" Type="http://schemas.openxmlformats.org/officeDocument/2006/relationships/tags" Target="../tags/tag22.xml"/><Relationship Id="rId14" Type="http://schemas.openxmlformats.org/officeDocument/2006/relationships/tags" Target="../tags/tag17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56" Type="http://schemas.openxmlformats.org/officeDocument/2006/relationships/tags" Target="../tags/tag59.xml"/><Relationship Id="rId77" Type="http://schemas.openxmlformats.org/officeDocument/2006/relationships/tags" Target="../tags/tag80.xml"/><Relationship Id="rId100" Type="http://schemas.openxmlformats.org/officeDocument/2006/relationships/tags" Target="../tags/tag103.xml"/><Relationship Id="rId105" Type="http://schemas.openxmlformats.org/officeDocument/2006/relationships/tags" Target="../tags/tag108.xml"/><Relationship Id="rId126" Type="http://schemas.openxmlformats.org/officeDocument/2006/relationships/tags" Target="../tags/tag129.xml"/><Relationship Id="rId147" Type="http://schemas.openxmlformats.org/officeDocument/2006/relationships/tags" Target="../tags/tag150.xml"/><Relationship Id="rId168" Type="http://schemas.openxmlformats.org/officeDocument/2006/relationships/tags" Target="../tags/tag171.xml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tags" Target="../tags/tag75.xml"/><Relationship Id="rId93" Type="http://schemas.openxmlformats.org/officeDocument/2006/relationships/tags" Target="../tags/tag96.xml"/><Relationship Id="rId98" Type="http://schemas.openxmlformats.org/officeDocument/2006/relationships/tags" Target="../tags/tag101.xml"/><Relationship Id="rId121" Type="http://schemas.openxmlformats.org/officeDocument/2006/relationships/tags" Target="../tags/tag124.xml"/><Relationship Id="rId142" Type="http://schemas.openxmlformats.org/officeDocument/2006/relationships/tags" Target="../tags/tag145.xml"/><Relationship Id="rId163" Type="http://schemas.openxmlformats.org/officeDocument/2006/relationships/tags" Target="../tags/tag166.xml"/><Relationship Id="rId184" Type="http://schemas.microsoft.com/office/2007/relationships/hdphoto" Target="../media/hdphoto2.wdp"/><Relationship Id="rId3" Type="http://schemas.openxmlformats.org/officeDocument/2006/relationships/tags" Target="../tags/tag6.xml"/><Relationship Id="rId25" Type="http://schemas.openxmlformats.org/officeDocument/2006/relationships/tags" Target="../tags/tag28.xml"/><Relationship Id="rId46" Type="http://schemas.openxmlformats.org/officeDocument/2006/relationships/tags" Target="../tags/tag49.xml"/><Relationship Id="rId67" Type="http://schemas.openxmlformats.org/officeDocument/2006/relationships/tags" Target="../tags/tag70.xml"/><Relationship Id="rId116" Type="http://schemas.openxmlformats.org/officeDocument/2006/relationships/tags" Target="../tags/tag119.xml"/><Relationship Id="rId137" Type="http://schemas.openxmlformats.org/officeDocument/2006/relationships/tags" Target="../tags/tag140.xml"/><Relationship Id="rId158" Type="http://schemas.openxmlformats.org/officeDocument/2006/relationships/tags" Target="../tags/tag161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62" Type="http://schemas.openxmlformats.org/officeDocument/2006/relationships/tags" Target="../tags/tag65.xml"/><Relationship Id="rId83" Type="http://schemas.openxmlformats.org/officeDocument/2006/relationships/tags" Target="../tags/tag86.xml"/><Relationship Id="rId88" Type="http://schemas.openxmlformats.org/officeDocument/2006/relationships/tags" Target="../tags/tag91.xml"/><Relationship Id="rId111" Type="http://schemas.openxmlformats.org/officeDocument/2006/relationships/tags" Target="../tags/tag114.xml"/><Relationship Id="rId132" Type="http://schemas.openxmlformats.org/officeDocument/2006/relationships/tags" Target="../tags/tag135.xml"/><Relationship Id="rId153" Type="http://schemas.openxmlformats.org/officeDocument/2006/relationships/tags" Target="../tags/tag156.xml"/><Relationship Id="rId174" Type="http://schemas.openxmlformats.org/officeDocument/2006/relationships/slideLayout" Target="../slideLayouts/slideLayout6.xml"/><Relationship Id="rId179" Type="http://schemas.openxmlformats.org/officeDocument/2006/relationships/image" Target="../media/image9.png"/><Relationship Id="rId15" Type="http://schemas.openxmlformats.org/officeDocument/2006/relationships/tags" Target="../tags/tag18.xml"/><Relationship Id="rId36" Type="http://schemas.openxmlformats.org/officeDocument/2006/relationships/tags" Target="../tags/tag39.xml"/><Relationship Id="rId57" Type="http://schemas.openxmlformats.org/officeDocument/2006/relationships/tags" Target="../tags/tag60.xml"/><Relationship Id="rId106" Type="http://schemas.openxmlformats.org/officeDocument/2006/relationships/tags" Target="../tags/tag109.xml"/><Relationship Id="rId127" Type="http://schemas.openxmlformats.org/officeDocument/2006/relationships/tags" Target="../tags/tag130.xml"/><Relationship Id="rId10" Type="http://schemas.openxmlformats.org/officeDocument/2006/relationships/tags" Target="../tags/tag13.xml"/><Relationship Id="rId31" Type="http://schemas.openxmlformats.org/officeDocument/2006/relationships/tags" Target="../tags/tag34.xml"/><Relationship Id="rId52" Type="http://schemas.openxmlformats.org/officeDocument/2006/relationships/tags" Target="../tags/tag55.xml"/><Relationship Id="rId73" Type="http://schemas.openxmlformats.org/officeDocument/2006/relationships/tags" Target="../tags/tag76.xml"/><Relationship Id="rId78" Type="http://schemas.openxmlformats.org/officeDocument/2006/relationships/tags" Target="../tags/tag81.xml"/><Relationship Id="rId94" Type="http://schemas.openxmlformats.org/officeDocument/2006/relationships/tags" Target="../tags/tag97.xml"/><Relationship Id="rId99" Type="http://schemas.openxmlformats.org/officeDocument/2006/relationships/tags" Target="../tags/tag102.xml"/><Relationship Id="rId101" Type="http://schemas.openxmlformats.org/officeDocument/2006/relationships/tags" Target="../tags/tag104.xml"/><Relationship Id="rId122" Type="http://schemas.openxmlformats.org/officeDocument/2006/relationships/tags" Target="../tags/tag125.xml"/><Relationship Id="rId143" Type="http://schemas.openxmlformats.org/officeDocument/2006/relationships/tags" Target="../tags/tag146.xml"/><Relationship Id="rId148" Type="http://schemas.openxmlformats.org/officeDocument/2006/relationships/tags" Target="../tags/tag151.xml"/><Relationship Id="rId164" Type="http://schemas.openxmlformats.org/officeDocument/2006/relationships/tags" Target="../tags/tag167.xml"/><Relationship Id="rId169" Type="http://schemas.openxmlformats.org/officeDocument/2006/relationships/tags" Target="../tags/tag17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80" Type="http://schemas.openxmlformats.org/officeDocument/2006/relationships/image" Target="../media/image10.png"/><Relationship Id="rId26" Type="http://schemas.openxmlformats.org/officeDocument/2006/relationships/tags" Target="../tags/tag29.xml"/><Relationship Id="rId47" Type="http://schemas.openxmlformats.org/officeDocument/2006/relationships/tags" Target="../tags/tag50.xml"/><Relationship Id="rId68" Type="http://schemas.openxmlformats.org/officeDocument/2006/relationships/tags" Target="../tags/tag71.xml"/><Relationship Id="rId89" Type="http://schemas.openxmlformats.org/officeDocument/2006/relationships/tags" Target="../tags/tag92.xml"/><Relationship Id="rId112" Type="http://schemas.openxmlformats.org/officeDocument/2006/relationships/tags" Target="../tags/tag115.xml"/><Relationship Id="rId133" Type="http://schemas.openxmlformats.org/officeDocument/2006/relationships/tags" Target="../tags/tag136.xml"/><Relationship Id="rId154" Type="http://schemas.openxmlformats.org/officeDocument/2006/relationships/tags" Target="../tags/tag157.xml"/><Relationship Id="rId175" Type="http://schemas.openxmlformats.org/officeDocument/2006/relationships/image" Target="../media/image5.png"/><Relationship Id="rId16" Type="http://schemas.openxmlformats.org/officeDocument/2006/relationships/tags" Target="../tags/tag19.xml"/><Relationship Id="rId37" Type="http://schemas.openxmlformats.org/officeDocument/2006/relationships/tags" Target="../tags/tag40.xml"/><Relationship Id="rId58" Type="http://schemas.openxmlformats.org/officeDocument/2006/relationships/tags" Target="../tags/tag61.xml"/><Relationship Id="rId79" Type="http://schemas.openxmlformats.org/officeDocument/2006/relationships/tags" Target="../tags/tag82.xml"/><Relationship Id="rId102" Type="http://schemas.openxmlformats.org/officeDocument/2006/relationships/tags" Target="../tags/tag105.xml"/><Relationship Id="rId123" Type="http://schemas.openxmlformats.org/officeDocument/2006/relationships/tags" Target="../tags/tag126.xml"/><Relationship Id="rId144" Type="http://schemas.openxmlformats.org/officeDocument/2006/relationships/tags" Target="../tags/tag147.xml"/><Relationship Id="rId90" Type="http://schemas.openxmlformats.org/officeDocument/2006/relationships/tags" Target="../tags/tag93.xml"/><Relationship Id="rId165" Type="http://schemas.openxmlformats.org/officeDocument/2006/relationships/tags" Target="../tags/tag168.xml"/><Relationship Id="rId27" Type="http://schemas.openxmlformats.org/officeDocument/2006/relationships/tags" Target="../tags/tag30.xml"/><Relationship Id="rId48" Type="http://schemas.openxmlformats.org/officeDocument/2006/relationships/tags" Target="../tags/tag51.xml"/><Relationship Id="rId69" Type="http://schemas.openxmlformats.org/officeDocument/2006/relationships/tags" Target="../tags/tag72.xml"/><Relationship Id="rId113" Type="http://schemas.openxmlformats.org/officeDocument/2006/relationships/tags" Target="../tags/tag116.xml"/><Relationship Id="rId134" Type="http://schemas.openxmlformats.org/officeDocument/2006/relationships/tags" Target="../tags/tag137.xml"/><Relationship Id="rId80" Type="http://schemas.openxmlformats.org/officeDocument/2006/relationships/tags" Target="../tags/tag83.xml"/><Relationship Id="rId155" Type="http://schemas.openxmlformats.org/officeDocument/2006/relationships/tags" Target="../tags/tag158.xml"/><Relationship Id="rId176" Type="http://schemas.openxmlformats.org/officeDocument/2006/relationships/image" Target="../media/image6.png"/><Relationship Id="rId17" Type="http://schemas.openxmlformats.org/officeDocument/2006/relationships/tags" Target="../tags/tag20.xml"/><Relationship Id="rId38" Type="http://schemas.openxmlformats.org/officeDocument/2006/relationships/tags" Target="../tags/tag41.xml"/><Relationship Id="rId59" Type="http://schemas.openxmlformats.org/officeDocument/2006/relationships/tags" Target="../tags/tag62.xml"/><Relationship Id="rId103" Type="http://schemas.openxmlformats.org/officeDocument/2006/relationships/tags" Target="../tags/tag106.xml"/><Relationship Id="rId124" Type="http://schemas.openxmlformats.org/officeDocument/2006/relationships/tags" Target="../tags/tag127.xml"/><Relationship Id="rId70" Type="http://schemas.openxmlformats.org/officeDocument/2006/relationships/tags" Target="../tags/tag73.xml"/><Relationship Id="rId91" Type="http://schemas.openxmlformats.org/officeDocument/2006/relationships/tags" Target="../tags/tag94.xml"/><Relationship Id="rId145" Type="http://schemas.openxmlformats.org/officeDocument/2006/relationships/tags" Target="../tags/tag148.xml"/><Relationship Id="rId166" Type="http://schemas.openxmlformats.org/officeDocument/2006/relationships/tags" Target="../tags/tag169.xml"/><Relationship Id="rId1" Type="http://schemas.openxmlformats.org/officeDocument/2006/relationships/tags" Target="../tags/tag4.xml"/><Relationship Id="rId28" Type="http://schemas.openxmlformats.org/officeDocument/2006/relationships/tags" Target="../tags/tag31.xml"/><Relationship Id="rId49" Type="http://schemas.openxmlformats.org/officeDocument/2006/relationships/tags" Target="../tags/tag52.xml"/><Relationship Id="rId114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10" Type="http://schemas.openxmlformats.org/officeDocument/2006/relationships/image" Target="../media/image15.jpeg"/><Relationship Id="rId4" Type="http://schemas.openxmlformats.org/officeDocument/2006/relationships/tags" Target="../tags/tag180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85.xml"/><Relationship Id="rId7" Type="http://schemas.openxmlformats.org/officeDocument/2006/relationships/image" Target="../media/image17.jpe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F84A29C-7B19-4992-B6E8-330786E9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4000" dirty="0"/>
            </a:br>
            <a:r>
              <a:rPr lang="de-DE" sz="4000" dirty="0"/>
              <a:t>EGC Eurogroup Consulting AG</a:t>
            </a:r>
            <a:br>
              <a:rPr lang="de-DE" sz="4000" dirty="0"/>
            </a:br>
            <a:r>
              <a:rPr lang="de-DE" sz="3600" dirty="0"/>
              <a:t>Produktportfolio Versicherungen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DEA118C-D784-454D-8808-3211FDFEB2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Frankfurt am Main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F057E55-8840-D3F9-6C1F-FEE4C1A40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21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B27EEF5-8F6B-5ED0-67F0-396D0C48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Eurogroup Consulting</a:t>
            </a:r>
            <a:br>
              <a:rPr lang="de-DE" dirty="0"/>
            </a:br>
            <a:r>
              <a:rPr lang="de-DE" b="0" dirty="0"/>
              <a:t>Financial Services in Deutschland und Österreich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B44394C-E0E9-8924-14D0-D7F3F4D89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CB6C66-80E1-1198-EDC1-B99ABDD38163}"/>
              </a:ext>
            </a:extLst>
          </p:cNvPr>
          <p:cNvSpPr/>
          <p:nvPr/>
        </p:nvSpPr>
        <p:spPr bwMode="ltGray">
          <a:xfrm>
            <a:off x="335359" y="1412874"/>
            <a:ext cx="10944000" cy="93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Visionäre, Konzeptionisten und Praktiker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EUROGROUP CONSULTING ist eine selbstständige, Partner-geführte Beratungsgesellschaft, spezialisiert auf den Bereich Financial Services. Durch unsere Kunden sind wir im neunten Jahr in Folge als „Beste Berater“ ausgezeichnet worden.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9121D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F91DBC-F980-6AD4-BA95-2CCEDB564923}"/>
              </a:ext>
            </a:extLst>
          </p:cNvPr>
          <p:cNvSpPr/>
          <p:nvPr/>
        </p:nvSpPr>
        <p:spPr bwMode="ltGray">
          <a:xfrm>
            <a:off x="335359" y="5373513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Mitarbeitende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an zwei Standorten in Deutschland und Österreich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F25F7AA-91BC-1885-7414-0B0CCF25D285}"/>
              </a:ext>
            </a:extLst>
          </p:cNvPr>
          <p:cNvSpPr/>
          <p:nvPr/>
        </p:nvSpPr>
        <p:spPr bwMode="ltGray">
          <a:xfrm>
            <a:off x="2135359" y="5373215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Jahre EGC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seit der Gründung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1997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51B28BA-A1A5-A58C-93F3-595317256235}"/>
              </a:ext>
            </a:extLst>
          </p:cNvPr>
          <p:cNvSpPr/>
          <p:nvPr/>
        </p:nvSpPr>
        <p:spPr bwMode="ltGray">
          <a:xfrm>
            <a:off x="3935359" y="5373513"/>
            <a:ext cx="1944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Competence Center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Bierstadt Display"/>
              </a:rPr>
              <a:t>m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it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 20 Produkten für unsere Kunden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F316D3-8C93-2350-5839-5ABC2F0D0988}"/>
              </a:ext>
            </a:extLst>
          </p:cNvPr>
          <p:cNvSpPr/>
          <p:nvPr/>
        </p:nvSpPr>
        <p:spPr bwMode="ltGray">
          <a:xfrm>
            <a:off x="5879359" y="5373513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Projekte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seit Firmengründung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28E42F6-F1CA-3545-852A-C3FA6BC011EF}"/>
              </a:ext>
            </a:extLst>
          </p:cNvPr>
          <p:cNvSpPr/>
          <p:nvPr/>
        </p:nvSpPr>
        <p:spPr bwMode="ltGray">
          <a:xfrm>
            <a:off x="7679359" y="5373513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Kunden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im Finanzdienstleistungs-Sektor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76FC3B2-DC70-0369-B0AF-BD313CE6898F}"/>
              </a:ext>
            </a:extLst>
          </p:cNvPr>
          <p:cNvSpPr/>
          <p:nvPr/>
        </p:nvSpPr>
        <p:spPr bwMode="ltGray">
          <a:xfrm>
            <a:off x="9479360" y="5373513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Länder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mit rund 3.000 Beratern als Teil von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nextcontinent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EE8FC2-3C00-78F6-5DFD-F6A15D6F062A}"/>
              </a:ext>
            </a:extLst>
          </p:cNvPr>
          <p:cNvSpPr/>
          <p:nvPr/>
        </p:nvSpPr>
        <p:spPr bwMode="ltGray">
          <a:xfrm>
            <a:off x="335359" y="4581128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120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C27D71-F9DF-AA88-E8DA-72579269CD32}"/>
              </a:ext>
            </a:extLst>
          </p:cNvPr>
          <p:cNvSpPr/>
          <p:nvPr/>
        </p:nvSpPr>
        <p:spPr bwMode="ltGray">
          <a:xfrm>
            <a:off x="2135359" y="4581128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27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33594C7-47B4-3566-1C93-360C610EA5CB}"/>
              </a:ext>
            </a:extLst>
          </p:cNvPr>
          <p:cNvSpPr/>
          <p:nvPr/>
        </p:nvSpPr>
        <p:spPr bwMode="ltGray">
          <a:xfrm>
            <a:off x="3935359" y="4581128"/>
            <a:ext cx="19440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3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5B4D47B-E93D-631F-8473-033717DD5436}"/>
              </a:ext>
            </a:extLst>
          </p:cNvPr>
          <p:cNvSpPr/>
          <p:nvPr/>
        </p:nvSpPr>
        <p:spPr bwMode="ltGray">
          <a:xfrm>
            <a:off x="5879159" y="4581128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1.720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D835E24-4A74-B63E-6B87-8313F587F2C9}"/>
              </a:ext>
            </a:extLst>
          </p:cNvPr>
          <p:cNvSpPr/>
          <p:nvPr/>
        </p:nvSpPr>
        <p:spPr bwMode="ltGray">
          <a:xfrm>
            <a:off x="7679159" y="4581128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360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5091552-47E5-E878-355E-D205C37466FB}"/>
              </a:ext>
            </a:extLst>
          </p:cNvPr>
          <p:cNvSpPr/>
          <p:nvPr/>
        </p:nvSpPr>
        <p:spPr bwMode="ltGray">
          <a:xfrm>
            <a:off x="9479159" y="4581128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30</a:t>
            </a:r>
          </a:p>
        </p:txBody>
      </p:sp>
      <p:pic>
        <p:nvPicPr>
          <p:cNvPr id="25" name="Grafik 24" descr="Ein Bild, das Person, Im Haus, Kleidung, Menschliches Gesicht enthält.&#10;&#10;Automatisch generierte Beschreibung">
            <a:extLst>
              <a:ext uri="{FF2B5EF4-FFF2-40B4-BE49-F238E27FC236}">
                <a16:creationId xmlns:a16="http://schemas.microsoft.com/office/drawing/2014/main" id="{26863D4F-F440-ED5D-EBE3-00E2F05E6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9" b="25873"/>
          <a:stretch/>
        </p:blipFill>
        <p:spPr>
          <a:xfrm>
            <a:off x="3816890" y="2636461"/>
            <a:ext cx="3935223" cy="1878361"/>
          </a:xfrm>
          <a:prstGeom prst="rect">
            <a:avLst/>
          </a:prstGeom>
        </p:spPr>
      </p:pic>
      <p:pic>
        <p:nvPicPr>
          <p:cNvPr id="8" name="Grafik 7" descr="Ein Bild, das Im Haus, Kleidung, Bürogebäude, Person enthält.&#10;&#10;Automatisch generierte Beschreibung">
            <a:extLst>
              <a:ext uri="{FF2B5EF4-FFF2-40B4-BE49-F238E27FC236}">
                <a16:creationId xmlns:a16="http://schemas.microsoft.com/office/drawing/2014/main" id="{398021EF-43D3-7075-3658-AC534E594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60" b="7373"/>
          <a:stretch/>
        </p:blipFill>
        <p:spPr>
          <a:xfrm>
            <a:off x="7752113" y="2636076"/>
            <a:ext cx="3816000" cy="1878361"/>
          </a:xfrm>
          <a:prstGeom prst="rect">
            <a:avLst/>
          </a:prstGeom>
        </p:spPr>
      </p:pic>
      <p:pic>
        <p:nvPicPr>
          <p:cNvPr id="3" name="Grafik 2" descr="Ein Bild, das Person, Bürogebäude, Mann, Im Haus enthält.&#10;&#10;Automatisch generierte Beschreibung">
            <a:extLst>
              <a:ext uri="{FF2B5EF4-FFF2-40B4-BE49-F238E27FC236}">
                <a16:creationId xmlns:a16="http://schemas.microsoft.com/office/drawing/2014/main" id="{5D096779-A771-07B6-CE22-BC521B6325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73" b="4332"/>
          <a:stretch/>
        </p:blipFill>
        <p:spPr>
          <a:xfrm>
            <a:off x="0" y="2636759"/>
            <a:ext cx="3816000" cy="18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8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B27EEF5-8F6B-5ED0-67F0-396D0C48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sind „Citizen“ des internationalen Beratungsnetzwerks nextcontinent</a:t>
            </a:r>
            <a:endParaRPr lang="de-DE" b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B44394C-E0E9-8924-14D0-D7F3F4D89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91818007-4DB7-51CE-12BA-F94279758150}"/>
              </a:ext>
            </a:extLst>
          </p:cNvPr>
          <p:cNvGrpSpPr/>
          <p:nvPr/>
        </p:nvGrpSpPr>
        <p:grpSpPr>
          <a:xfrm>
            <a:off x="2855913" y="3356990"/>
            <a:ext cx="5922563" cy="2880322"/>
            <a:chOff x="2855640" y="3356990"/>
            <a:chExt cx="5922563" cy="2880322"/>
          </a:xfrm>
          <a:solidFill>
            <a:schemeClr val="accent5"/>
          </a:solidFill>
        </p:grpSpPr>
        <p:sp>
          <p:nvSpPr>
            <p:cNvPr id="195" name="ee4p_AR_1_98814">
              <a:extLst>
                <a:ext uri="{FF2B5EF4-FFF2-40B4-BE49-F238E27FC236}">
                  <a16:creationId xmlns:a16="http://schemas.microsoft.com/office/drawing/2014/main" id="{7FBE4EC6-D53D-3F7A-E01C-B48F9C3886D7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4465615" y="5581926"/>
              <a:ext cx="323827" cy="647106"/>
            </a:xfrm>
            <a:custGeom>
              <a:avLst/>
              <a:gdLst/>
              <a:ahLst/>
              <a:cxnLst/>
              <a:rect l="l" t="t" r="r" b="b"/>
              <a:pathLst>
                <a:path w="456739" h="912706">
                  <a:moveTo>
                    <a:pt x="110368" y="829995"/>
                  </a:moveTo>
                  <a:lnTo>
                    <a:pt x="119232" y="844463"/>
                  </a:lnTo>
                  <a:lnTo>
                    <a:pt x="130773" y="868050"/>
                  </a:lnTo>
                  <a:lnTo>
                    <a:pt x="160781" y="887087"/>
                  </a:lnTo>
                  <a:lnTo>
                    <a:pt x="193096" y="895063"/>
                  </a:lnTo>
                  <a:lnTo>
                    <a:pt x="182709" y="911097"/>
                  </a:lnTo>
                  <a:lnTo>
                    <a:pt x="160781" y="912706"/>
                  </a:lnTo>
                  <a:lnTo>
                    <a:pt x="149010" y="901361"/>
                  </a:lnTo>
                  <a:lnTo>
                    <a:pt x="135102" y="900503"/>
                  </a:lnTo>
                  <a:lnTo>
                    <a:pt x="110383" y="900486"/>
                  </a:lnTo>
                  <a:close/>
                  <a:moveTo>
                    <a:pt x="164858" y="0"/>
                  </a:moveTo>
                  <a:lnTo>
                    <a:pt x="195061" y="5897"/>
                  </a:lnTo>
                  <a:lnTo>
                    <a:pt x="208631" y="23421"/>
                  </a:lnTo>
                  <a:lnTo>
                    <a:pt x="217637" y="3905"/>
                  </a:lnTo>
                  <a:lnTo>
                    <a:pt x="243960" y="4906"/>
                  </a:lnTo>
                  <a:lnTo>
                    <a:pt x="247686" y="10093"/>
                  </a:lnTo>
                  <a:lnTo>
                    <a:pt x="290123" y="49799"/>
                  </a:lnTo>
                  <a:lnTo>
                    <a:pt x="308995" y="53516"/>
                  </a:lnTo>
                  <a:lnTo>
                    <a:pt x="337198" y="71606"/>
                  </a:lnTo>
                  <a:lnTo>
                    <a:pt x="360972" y="81206"/>
                  </a:lnTo>
                  <a:lnTo>
                    <a:pt x="364285" y="92068"/>
                  </a:lnTo>
                  <a:lnTo>
                    <a:pt x="341560" y="129675"/>
                  </a:lnTo>
                  <a:lnTo>
                    <a:pt x="364837" y="136442"/>
                  </a:lnTo>
                  <a:lnTo>
                    <a:pt x="390760" y="140240"/>
                  </a:lnTo>
                  <a:lnTo>
                    <a:pt x="409015" y="136241"/>
                  </a:lnTo>
                  <a:lnTo>
                    <a:pt x="429953" y="117223"/>
                  </a:lnTo>
                  <a:lnTo>
                    <a:pt x="433727" y="95410"/>
                  </a:lnTo>
                  <a:lnTo>
                    <a:pt x="445158" y="90688"/>
                  </a:lnTo>
                  <a:lnTo>
                    <a:pt x="456739" y="104928"/>
                  </a:lnTo>
                  <a:lnTo>
                    <a:pt x="456268" y="124703"/>
                  </a:lnTo>
                  <a:lnTo>
                    <a:pt x="436833" y="138405"/>
                  </a:lnTo>
                  <a:lnTo>
                    <a:pt x="421331" y="148551"/>
                  </a:lnTo>
                  <a:lnTo>
                    <a:pt x="395280" y="172842"/>
                  </a:lnTo>
                  <a:lnTo>
                    <a:pt x="364482" y="207196"/>
                  </a:lnTo>
                  <a:lnTo>
                    <a:pt x="358716" y="227495"/>
                  </a:lnTo>
                  <a:lnTo>
                    <a:pt x="352541" y="253724"/>
                  </a:lnTo>
                  <a:lnTo>
                    <a:pt x="352767" y="279313"/>
                  </a:lnTo>
                  <a:lnTo>
                    <a:pt x="347759" y="285056"/>
                  </a:lnTo>
                  <a:lnTo>
                    <a:pt x="345971" y="301779"/>
                  </a:lnTo>
                  <a:lnTo>
                    <a:pt x="344393" y="315344"/>
                  </a:lnTo>
                  <a:lnTo>
                    <a:pt x="373699" y="337713"/>
                  </a:lnTo>
                  <a:lnTo>
                    <a:pt x="370548" y="355821"/>
                  </a:lnTo>
                  <a:lnTo>
                    <a:pt x="384972" y="367316"/>
                  </a:lnTo>
                  <a:lnTo>
                    <a:pt x="383799" y="380248"/>
                  </a:lnTo>
                  <a:lnTo>
                    <a:pt x="361619" y="414438"/>
                  </a:lnTo>
                  <a:lnTo>
                    <a:pt x="327395" y="428845"/>
                  </a:lnTo>
                  <a:lnTo>
                    <a:pt x="281100" y="434456"/>
                  </a:lnTo>
                  <a:lnTo>
                    <a:pt x="255744" y="431741"/>
                  </a:lnTo>
                  <a:lnTo>
                    <a:pt x="260596" y="447852"/>
                  </a:lnTo>
                  <a:lnTo>
                    <a:pt x="255869" y="468189"/>
                  </a:lnTo>
                  <a:lnTo>
                    <a:pt x="260129" y="481967"/>
                  </a:lnTo>
                  <a:lnTo>
                    <a:pt x="246283" y="491617"/>
                  </a:lnTo>
                  <a:lnTo>
                    <a:pt x="222631" y="495411"/>
                  </a:lnTo>
                  <a:lnTo>
                    <a:pt x="200435" y="485413"/>
                  </a:lnTo>
                  <a:lnTo>
                    <a:pt x="191526" y="492594"/>
                  </a:lnTo>
                  <a:lnTo>
                    <a:pt x="194745" y="520021"/>
                  </a:lnTo>
                  <a:lnTo>
                    <a:pt x="210330" y="528379"/>
                  </a:lnTo>
                  <a:lnTo>
                    <a:pt x="222967" y="519624"/>
                  </a:lnTo>
                  <a:lnTo>
                    <a:pt x="229843" y="534060"/>
                  </a:lnTo>
                  <a:lnTo>
                    <a:pt x="208589" y="542721"/>
                  </a:lnTo>
                  <a:lnTo>
                    <a:pt x="190054" y="560148"/>
                  </a:lnTo>
                  <a:lnTo>
                    <a:pt x="186660" y="588565"/>
                  </a:lnTo>
                  <a:lnTo>
                    <a:pt x="181203" y="603806"/>
                  </a:lnTo>
                  <a:lnTo>
                    <a:pt x="159397" y="603887"/>
                  </a:lnTo>
                  <a:lnTo>
                    <a:pt x="141304" y="618547"/>
                  </a:lnTo>
                  <a:lnTo>
                    <a:pt x="134685" y="640147"/>
                  </a:lnTo>
                  <a:lnTo>
                    <a:pt x="157386" y="661402"/>
                  </a:lnTo>
                  <a:lnTo>
                    <a:pt x="179454" y="667302"/>
                  </a:lnTo>
                  <a:lnTo>
                    <a:pt x="171512" y="693635"/>
                  </a:lnTo>
                  <a:lnTo>
                    <a:pt x="144249" y="710326"/>
                  </a:lnTo>
                  <a:lnTo>
                    <a:pt x="129248" y="745359"/>
                  </a:lnTo>
                  <a:lnTo>
                    <a:pt x="108181" y="757257"/>
                  </a:lnTo>
                  <a:lnTo>
                    <a:pt x="98722" y="771452"/>
                  </a:lnTo>
                  <a:lnTo>
                    <a:pt x="106177" y="803218"/>
                  </a:lnTo>
                  <a:lnTo>
                    <a:pt x="121540" y="821100"/>
                  </a:lnTo>
                  <a:lnTo>
                    <a:pt x="111810" y="819534"/>
                  </a:lnTo>
                  <a:lnTo>
                    <a:pt x="90416" y="814684"/>
                  </a:lnTo>
                  <a:lnTo>
                    <a:pt x="34638" y="810552"/>
                  </a:lnTo>
                  <a:lnTo>
                    <a:pt x="25068" y="792617"/>
                  </a:lnTo>
                  <a:lnTo>
                    <a:pt x="25517" y="769765"/>
                  </a:lnTo>
                  <a:lnTo>
                    <a:pt x="10149" y="771723"/>
                  </a:lnTo>
                  <a:lnTo>
                    <a:pt x="2017" y="760723"/>
                  </a:lnTo>
                  <a:lnTo>
                    <a:pt x="0" y="728828"/>
                  </a:lnTo>
                  <a:lnTo>
                    <a:pt x="17708" y="715713"/>
                  </a:lnTo>
                  <a:lnTo>
                    <a:pt x="25028" y="696910"/>
                  </a:lnTo>
                  <a:lnTo>
                    <a:pt x="22346" y="682017"/>
                  </a:lnTo>
                  <a:lnTo>
                    <a:pt x="34582" y="657061"/>
                  </a:lnTo>
                  <a:lnTo>
                    <a:pt x="43013" y="618800"/>
                  </a:lnTo>
                  <a:lnTo>
                    <a:pt x="40536" y="602005"/>
                  </a:lnTo>
                  <a:lnTo>
                    <a:pt x="50612" y="596607"/>
                  </a:lnTo>
                  <a:lnTo>
                    <a:pt x="48142" y="585902"/>
                  </a:lnTo>
                  <a:lnTo>
                    <a:pt x="37435" y="580225"/>
                  </a:lnTo>
                  <a:lnTo>
                    <a:pt x="45043" y="568374"/>
                  </a:lnTo>
                  <a:lnTo>
                    <a:pt x="34624" y="557708"/>
                  </a:lnTo>
                  <a:lnTo>
                    <a:pt x="29235" y="525485"/>
                  </a:lnTo>
                  <a:lnTo>
                    <a:pt x="38516" y="519837"/>
                  </a:lnTo>
                  <a:lnTo>
                    <a:pt x="34617" y="486226"/>
                  </a:lnTo>
                  <a:lnTo>
                    <a:pt x="40041" y="458271"/>
                  </a:lnTo>
                  <a:lnTo>
                    <a:pt x="46209" y="434121"/>
                  </a:lnTo>
                  <a:lnTo>
                    <a:pt x="60032" y="424346"/>
                  </a:lnTo>
                  <a:lnTo>
                    <a:pt x="53016" y="398208"/>
                  </a:lnTo>
                  <a:lnTo>
                    <a:pt x="52941" y="373796"/>
                  </a:lnTo>
                  <a:lnTo>
                    <a:pt x="70417" y="356551"/>
                  </a:lnTo>
                  <a:lnTo>
                    <a:pt x="69880" y="334614"/>
                  </a:lnTo>
                  <a:lnTo>
                    <a:pt x="83054" y="309155"/>
                  </a:lnTo>
                  <a:lnTo>
                    <a:pt x="83113" y="285332"/>
                  </a:lnTo>
                  <a:lnTo>
                    <a:pt x="77120" y="280619"/>
                  </a:lnTo>
                  <a:lnTo>
                    <a:pt x="66486" y="236367"/>
                  </a:lnTo>
                  <a:lnTo>
                    <a:pt x="80707" y="210235"/>
                  </a:lnTo>
                  <a:lnTo>
                    <a:pt x="78524" y="185788"/>
                  </a:lnTo>
                  <a:lnTo>
                    <a:pt x="86775" y="162977"/>
                  </a:lnTo>
                  <a:lnTo>
                    <a:pt x="101891" y="139561"/>
                  </a:lnTo>
                  <a:lnTo>
                    <a:pt x="118181" y="124104"/>
                  </a:lnTo>
                  <a:lnTo>
                    <a:pt x="111273" y="114378"/>
                  </a:lnTo>
                  <a:lnTo>
                    <a:pt x="116093" y="106415"/>
                  </a:lnTo>
                  <a:lnTo>
                    <a:pt x="115362" y="65405"/>
                  </a:lnTo>
                  <a:lnTo>
                    <a:pt x="140504" y="53333"/>
                  </a:lnTo>
                  <a:lnTo>
                    <a:pt x="148426" y="27998"/>
                  </a:lnTo>
                  <a:lnTo>
                    <a:pt x="145623" y="2191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ee4p_BS_1_98814">
              <a:extLst>
                <a:ext uri="{FF2B5EF4-FFF2-40B4-BE49-F238E27FC236}">
                  <a16:creationId xmlns:a16="http://schemas.microsoft.com/office/drawing/2014/main" id="{38025C76-615E-7F70-B6C2-B7DC96EE2CBA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374548" y="4765534"/>
              <a:ext cx="32403" cy="58113"/>
            </a:xfrm>
            <a:custGeom>
              <a:avLst/>
              <a:gdLst/>
              <a:ahLst/>
              <a:cxnLst/>
              <a:rect l="l" t="t" r="r" b="b"/>
              <a:pathLst>
                <a:path w="45703" h="81965">
                  <a:moveTo>
                    <a:pt x="18215" y="45210"/>
                  </a:moveTo>
                  <a:lnTo>
                    <a:pt x="25160" y="46201"/>
                  </a:lnTo>
                  <a:lnTo>
                    <a:pt x="33239" y="66564"/>
                  </a:lnTo>
                  <a:lnTo>
                    <a:pt x="33362" y="80750"/>
                  </a:lnTo>
                  <a:lnTo>
                    <a:pt x="27699" y="81965"/>
                  </a:lnTo>
                  <a:lnTo>
                    <a:pt x="21835" y="67882"/>
                  </a:lnTo>
                  <a:lnTo>
                    <a:pt x="13192" y="60792"/>
                  </a:lnTo>
                  <a:close/>
                  <a:moveTo>
                    <a:pt x="10849" y="4219"/>
                  </a:moveTo>
                  <a:lnTo>
                    <a:pt x="26083" y="4963"/>
                  </a:lnTo>
                  <a:lnTo>
                    <a:pt x="26776" y="11407"/>
                  </a:lnTo>
                  <a:lnTo>
                    <a:pt x="1615" y="15369"/>
                  </a:lnTo>
                  <a:lnTo>
                    <a:pt x="0" y="6203"/>
                  </a:lnTo>
                  <a:close/>
                  <a:moveTo>
                    <a:pt x="27468" y="0"/>
                  </a:moveTo>
                  <a:lnTo>
                    <a:pt x="45703" y="11160"/>
                  </a:lnTo>
                  <a:lnTo>
                    <a:pt x="41721" y="28733"/>
                  </a:lnTo>
                  <a:lnTo>
                    <a:pt x="37477" y="25570"/>
                  </a:lnTo>
                  <a:lnTo>
                    <a:pt x="37855" y="12646"/>
                  </a:lnTo>
                  <a:lnTo>
                    <a:pt x="27514" y="285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ee4p_BZ_1_98814">
              <a:extLst>
                <a:ext uri="{FF2B5EF4-FFF2-40B4-BE49-F238E27FC236}">
                  <a16:creationId xmlns:a16="http://schemas.microsoft.com/office/drawing/2014/main" id="{E23C06C0-4590-82BC-395D-E6F245F42FC0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206815" y="4912775"/>
              <a:ext cx="18368" cy="44029"/>
            </a:xfrm>
            <a:custGeom>
              <a:avLst/>
              <a:gdLst/>
              <a:ahLst/>
              <a:cxnLst/>
              <a:rect l="0" t="0" r="0" b="0"/>
              <a:pathLst>
                <a:path w="25907" h="62101">
                  <a:moveTo>
                    <a:pt x="1986" y="16492"/>
                  </a:moveTo>
                  <a:lnTo>
                    <a:pt x="1805" y="12987"/>
                  </a:lnTo>
                  <a:lnTo>
                    <a:pt x="4599" y="11890"/>
                  </a:lnTo>
                  <a:lnTo>
                    <a:pt x="8789" y="14709"/>
                  </a:lnTo>
                  <a:lnTo>
                    <a:pt x="17058" y="314"/>
                  </a:lnTo>
                  <a:lnTo>
                    <a:pt x="21445" y="0"/>
                  </a:lnTo>
                  <a:lnTo>
                    <a:pt x="21531" y="3502"/>
                  </a:lnTo>
                  <a:lnTo>
                    <a:pt x="25906" y="3611"/>
                  </a:lnTo>
                  <a:lnTo>
                    <a:pt x="25521" y="10099"/>
                  </a:lnTo>
                  <a:lnTo>
                    <a:pt x="21784" y="20401"/>
                  </a:lnTo>
                  <a:lnTo>
                    <a:pt x="23804" y="24081"/>
                  </a:lnTo>
                  <a:lnTo>
                    <a:pt x="21385" y="32587"/>
                  </a:lnTo>
                  <a:lnTo>
                    <a:pt x="22842" y="34859"/>
                  </a:lnTo>
                  <a:lnTo>
                    <a:pt x="20167" y="46850"/>
                  </a:lnTo>
                  <a:lnTo>
                    <a:pt x="15633" y="53138"/>
                  </a:lnTo>
                  <a:lnTo>
                    <a:pt x="11464" y="53892"/>
                  </a:lnTo>
                  <a:lnTo>
                    <a:pt x="6890" y="62093"/>
                  </a:lnTo>
                  <a:lnTo>
                    <a:pt x="0" y="62100"/>
                  </a:lnTo>
                  <a:lnTo>
                    <a:pt x="1807" y="3534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ee4p_BO_1_98814">
              <a:extLst>
                <a:ext uri="{FF2B5EF4-FFF2-40B4-BE49-F238E27FC236}">
                  <a16:creationId xmlns:a16="http://schemas.microsoft.com/office/drawing/2014/main" id="{9AAECCFE-99EC-CBAE-6F93-6EF2F109DE7F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528213" y="5379219"/>
              <a:ext cx="197894" cy="220602"/>
            </a:xfrm>
            <a:custGeom>
              <a:avLst/>
              <a:gdLst/>
              <a:ahLst/>
              <a:cxnLst/>
              <a:rect l="0" t="0" r="0" b="0"/>
              <a:pathLst>
                <a:path w="279118" h="311147">
                  <a:moveTo>
                    <a:pt x="155669" y="290812"/>
                  </a:moveTo>
                  <a:lnTo>
                    <a:pt x="129346" y="289811"/>
                  </a:lnTo>
                  <a:lnTo>
                    <a:pt x="120340" y="309327"/>
                  </a:lnTo>
                  <a:lnTo>
                    <a:pt x="106770" y="291803"/>
                  </a:lnTo>
                  <a:lnTo>
                    <a:pt x="76567" y="285906"/>
                  </a:lnTo>
                  <a:lnTo>
                    <a:pt x="57332" y="307816"/>
                  </a:lnTo>
                  <a:lnTo>
                    <a:pt x="40678" y="311146"/>
                  </a:lnTo>
                  <a:lnTo>
                    <a:pt x="31635" y="277734"/>
                  </a:lnTo>
                  <a:lnTo>
                    <a:pt x="19234" y="250695"/>
                  </a:lnTo>
                  <a:lnTo>
                    <a:pt x="26504" y="227471"/>
                  </a:lnTo>
                  <a:lnTo>
                    <a:pt x="14395" y="217336"/>
                  </a:lnTo>
                  <a:lnTo>
                    <a:pt x="11315" y="200101"/>
                  </a:lnTo>
                  <a:lnTo>
                    <a:pt x="0" y="183898"/>
                  </a:lnTo>
                  <a:lnTo>
                    <a:pt x="14561" y="158262"/>
                  </a:lnTo>
                  <a:lnTo>
                    <a:pt x="4632" y="138360"/>
                  </a:lnTo>
                  <a:lnTo>
                    <a:pt x="9928" y="130415"/>
                  </a:lnTo>
                  <a:lnTo>
                    <a:pt x="5792" y="121662"/>
                  </a:lnTo>
                  <a:lnTo>
                    <a:pt x="14809" y="109883"/>
                  </a:lnTo>
                  <a:lnTo>
                    <a:pt x="15262" y="89858"/>
                  </a:lnTo>
                  <a:lnTo>
                    <a:pt x="16397" y="73350"/>
                  </a:lnTo>
                  <a:lnTo>
                    <a:pt x="21360" y="65413"/>
                  </a:lnTo>
                  <a:lnTo>
                    <a:pt x="1402" y="27753"/>
                  </a:lnTo>
                  <a:lnTo>
                    <a:pt x="18565" y="29730"/>
                  </a:lnTo>
                  <a:lnTo>
                    <a:pt x="30450" y="29220"/>
                  </a:lnTo>
                  <a:lnTo>
                    <a:pt x="35599" y="22157"/>
                  </a:lnTo>
                  <a:lnTo>
                    <a:pt x="55782" y="12701"/>
                  </a:lnTo>
                  <a:lnTo>
                    <a:pt x="67944" y="3947"/>
                  </a:lnTo>
                  <a:lnTo>
                    <a:pt x="98148" y="0"/>
                  </a:lnTo>
                  <a:lnTo>
                    <a:pt x="95691" y="17475"/>
                  </a:lnTo>
                  <a:lnTo>
                    <a:pt x="98529" y="26448"/>
                  </a:lnTo>
                  <a:lnTo>
                    <a:pt x="96674" y="42115"/>
                  </a:lnTo>
                  <a:lnTo>
                    <a:pt x="121740" y="63085"/>
                  </a:lnTo>
                  <a:lnTo>
                    <a:pt x="147589" y="66954"/>
                  </a:lnTo>
                  <a:lnTo>
                    <a:pt x="156671" y="75718"/>
                  </a:lnTo>
                  <a:lnTo>
                    <a:pt x="172274" y="80369"/>
                  </a:lnTo>
                  <a:lnTo>
                    <a:pt x="181828" y="87191"/>
                  </a:lnTo>
                  <a:lnTo>
                    <a:pt x="196348" y="86960"/>
                  </a:lnTo>
                  <a:lnTo>
                    <a:pt x="209755" y="93931"/>
                  </a:lnTo>
                  <a:lnTo>
                    <a:pt x="210773" y="107536"/>
                  </a:lnTo>
                  <a:lnTo>
                    <a:pt x="215272" y="114416"/>
                  </a:lnTo>
                  <a:lnTo>
                    <a:pt x="215576" y="124589"/>
                  </a:lnTo>
                  <a:lnTo>
                    <a:pt x="208840" y="124983"/>
                  </a:lnTo>
                  <a:lnTo>
                    <a:pt x="217717" y="152517"/>
                  </a:lnTo>
                  <a:lnTo>
                    <a:pt x="261970" y="153495"/>
                  </a:lnTo>
                  <a:lnTo>
                    <a:pt x="258581" y="167192"/>
                  </a:lnTo>
                  <a:lnTo>
                    <a:pt x="261057" y="176565"/>
                  </a:lnTo>
                  <a:lnTo>
                    <a:pt x="273665" y="183242"/>
                  </a:lnTo>
                  <a:lnTo>
                    <a:pt x="279117" y="198051"/>
                  </a:lnTo>
                  <a:lnTo>
                    <a:pt x="275017" y="216862"/>
                  </a:lnTo>
                  <a:lnTo>
                    <a:pt x="268693" y="227349"/>
                  </a:lnTo>
                  <a:lnTo>
                    <a:pt x="270913" y="241019"/>
                  </a:lnTo>
                  <a:lnTo>
                    <a:pt x="263697" y="245985"/>
                  </a:lnTo>
                  <a:lnTo>
                    <a:pt x="263303" y="238581"/>
                  </a:lnTo>
                  <a:lnTo>
                    <a:pt x="241800" y="226317"/>
                  </a:lnTo>
                  <a:lnTo>
                    <a:pt x="220367" y="225978"/>
                  </a:lnTo>
                  <a:lnTo>
                    <a:pt x="180140" y="232951"/>
                  </a:lnTo>
                  <a:lnTo>
                    <a:pt x="169069" y="254089"/>
                  </a:lnTo>
                  <a:lnTo>
                    <a:pt x="168486" y="267047"/>
                  </a:lnTo>
                  <a:lnTo>
                    <a:pt x="159395" y="29599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ee4p_BR_1_98814">
              <a:extLst>
                <a:ext uri="{FF2B5EF4-FFF2-40B4-BE49-F238E27FC236}">
                  <a16:creationId xmlns:a16="http://schemas.microsoft.com/office/drawing/2014/main" id="{E72729FE-0196-D930-D04D-DA5B7EE55124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4456257" y="5133056"/>
              <a:ext cx="642468" cy="660238"/>
            </a:xfrm>
            <a:custGeom>
              <a:avLst/>
              <a:gdLst/>
              <a:ahLst/>
              <a:cxnLst/>
              <a:rect l="0" t="0" r="0" b="0"/>
              <a:pathLst>
                <a:path w="906163" h="931228">
                  <a:moveTo>
                    <a:pt x="377681" y="840301"/>
                  </a:moveTo>
                  <a:lnTo>
                    <a:pt x="408479" y="805947"/>
                  </a:lnTo>
                  <a:lnTo>
                    <a:pt x="434530" y="781656"/>
                  </a:lnTo>
                  <a:lnTo>
                    <a:pt x="450032" y="771510"/>
                  </a:lnTo>
                  <a:lnTo>
                    <a:pt x="469467" y="757808"/>
                  </a:lnTo>
                  <a:lnTo>
                    <a:pt x="469938" y="738033"/>
                  </a:lnTo>
                  <a:lnTo>
                    <a:pt x="458357" y="723793"/>
                  </a:lnTo>
                  <a:lnTo>
                    <a:pt x="446926" y="728515"/>
                  </a:lnTo>
                  <a:lnTo>
                    <a:pt x="451458" y="714307"/>
                  </a:lnTo>
                  <a:lnTo>
                    <a:pt x="454585" y="699790"/>
                  </a:lnTo>
                  <a:lnTo>
                    <a:pt x="454597" y="686333"/>
                  </a:lnTo>
                  <a:lnTo>
                    <a:pt x="446290" y="681900"/>
                  </a:lnTo>
                  <a:lnTo>
                    <a:pt x="437632" y="685850"/>
                  </a:lnTo>
                  <a:lnTo>
                    <a:pt x="429026" y="684766"/>
                  </a:lnTo>
                  <a:lnTo>
                    <a:pt x="426328" y="675369"/>
                  </a:lnTo>
                  <a:lnTo>
                    <a:pt x="424180" y="653064"/>
                  </a:lnTo>
                  <a:lnTo>
                    <a:pt x="419857" y="645815"/>
                  </a:lnTo>
                  <a:lnTo>
                    <a:pt x="404268" y="639254"/>
                  </a:lnTo>
                  <a:lnTo>
                    <a:pt x="394846" y="644001"/>
                  </a:lnTo>
                  <a:lnTo>
                    <a:pt x="370479" y="639349"/>
                  </a:lnTo>
                  <a:lnTo>
                    <a:pt x="372013" y="606559"/>
                  </a:lnTo>
                  <a:lnTo>
                    <a:pt x="365187" y="593184"/>
                  </a:lnTo>
                  <a:lnTo>
                    <a:pt x="372403" y="588218"/>
                  </a:lnTo>
                  <a:lnTo>
                    <a:pt x="370183" y="574548"/>
                  </a:lnTo>
                  <a:lnTo>
                    <a:pt x="376507" y="564061"/>
                  </a:lnTo>
                  <a:lnTo>
                    <a:pt x="380607" y="545250"/>
                  </a:lnTo>
                  <a:lnTo>
                    <a:pt x="375155" y="530441"/>
                  </a:lnTo>
                  <a:lnTo>
                    <a:pt x="362547" y="523764"/>
                  </a:lnTo>
                  <a:lnTo>
                    <a:pt x="360071" y="514391"/>
                  </a:lnTo>
                  <a:lnTo>
                    <a:pt x="363460" y="500694"/>
                  </a:lnTo>
                  <a:lnTo>
                    <a:pt x="319207" y="499716"/>
                  </a:lnTo>
                  <a:lnTo>
                    <a:pt x="310330" y="472182"/>
                  </a:lnTo>
                  <a:lnTo>
                    <a:pt x="317066" y="471788"/>
                  </a:lnTo>
                  <a:lnTo>
                    <a:pt x="316762" y="461615"/>
                  </a:lnTo>
                  <a:lnTo>
                    <a:pt x="312263" y="454735"/>
                  </a:lnTo>
                  <a:lnTo>
                    <a:pt x="311245" y="441130"/>
                  </a:lnTo>
                  <a:lnTo>
                    <a:pt x="297838" y="434159"/>
                  </a:lnTo>
                  <a:lnTo>
                    <a:pt x="283318" y="434390"/>
                  </a:lnTo>
                  <a:lnTo>
                    <a:pt x="273764" y="427568"/>
                  </a:lnTo>
                  <a:lnTo>
                    <a:pt x="258161" y="422917"/>
                  </a:lnTo>
                  <a:lnTo>
                    <a:pt x="249079" y="414153"/>
                  </a:lnTo>
                  <a:lnTo>
                    <a:pt x="223230" y="410284"/>
                  </a:lnTo>
                  <a:lnTo>
                    <a:pt x="198164" y="389314"/>
                  </a:lnTo>
                  <a:lnTo>
                    <a:pt x="200019" y="373647"/>
                  </a:lnTo>
                  <a:lnTo>
                    <a:pt x="197181" y="364674"/>
                  </a:lnTo>
                  <a:lnTo>
                    <a:pt x="199638" y="347199"/>
                  </a:lnTo>
                  <a:lnTo>
                    <a:pt x="169434" y="351146"/>
                  </a:lnTo>
                  <a:lnTo>
                    <a:pt x="157272" y="359900"/>
                  </a:lnTo>
                  <a:lnTo>
                    <a:pt x="137089" y="369356"/>
                  </a:lnTo>
                  <a:lnTo>
                    <a:pt x="131940" y="376419"/>
                  </a:lnTo>
                  <a:lnTo>
                    <a:pt x="120055" y="376929"/>
                  </a:lnTo>
                  <a:lnTo>
                    <a:pt x="102892" y="374952"/>
                  </a:lnTo>
                  <a:lnTo>
                    <a:pt x="89872" y="378975"/>
                  </a:lnTo>
                  <a:lnTo>
                    <a:pt x="79371" y="376293"/>
                  </a:lnTo>
                  <a:lnTo>
                    <a:pt x="80913" y="340867"/>
                  </a:lnTo>
                  <a:lnTo>
                    <a:pt x="61973" y="354598"/>
                  </a:lnTo>
                  <a:lnTo>
                    <a:pt x="41603" y="353995"/>
                  </a:lnTo>
                  <a:lnTo>
                    <a:pt x="32874" y="341567"/>
                  </a:lnTo>
                  <a:lnTo>
                    <a:pt x="17555" y="340217"/>
                  </a:lnTo>
                  <a:lnTo>
                    <a:pt x="22433" y="330223"/>
                  </a:lnTo>
                  <a:lnTo>
                    <a:pt x="9606" y="316075"/>
                  </a:lnTo>
                  <a:lnTo>
                    <a:pt x="0" y="295156"/>
                  </a:lnTo>
                  <a:lnTo>
                    <a:pt x="6090" y="290913"/>
                  </a:lnTo>
                  <a:lnTo>
                    <a:pt x="6065" y="281114"/>
                  </a:lnTo>
                  <a:lnTo>
                    <a:pt x="20018" y="274421"/>
                  </a:lnTo>
                  <a:lnTo>
                    <a:pt x="17717" y="261890"/>
                  </a:lnTo>
                  <a:lnTo>
                    <a:pt x="23607" y="253831"/>
                  </a:lnTo>
                  <a:lnTo>
                    <a:pt x="25283" y="243027"/>
                  </a:lnTo>
                  <a:lnTo>
                    <a:pt x="51678" y="227280"/>
                  </a:lnTo>
                  <a:lnTo>
                    <a:pt x="70596" y="222830"/>
                  </a:lnTo>
                  <a:lnTo>
                    <a:pt x="73691" y="219354"/>
                  </a:lnTo>
                  <a:lnTo>
                    <a:pt x="94491" y="220439"/>
                  </a:lnTo>
                  <a:lnTo>
                    <a:pt x="104868" y="157092"/>
                  </a:lnTo>
                  <a:lnTo>
                    <a:pt x="105413" y="147080"/>
                  </a:lnTo>
                  <a:lnTo>
                    <a:pt x="101799" y="133861"/>
                  </a:lnTo>
                  <a:lnTo>
                    <a:pt x="91559" y="125440"/>
                  </a:lnTo>
                  <a:lnTo>
                    <a:pt x="91677" y="108668"/>
                  </a:lnTo>
                  <a:lnTo>
                    <a:pt x="104676" y="104865"/>
                  </a:lnTo>
                  <a:lnTo>
                    <a:pt x="109292" y="107255"/>
                  </a:lnTo>
                  <a:lnTo>
                    <a:pt x="110072" y="98413"/>
                  </a:lnTo>
                  <a:lnTo>
                    <a:pt x="96547" y="96026"/>
                  </a:lnTo>
                  <a:lnTo>
                    <a:pt x="96261" y="81580"/>
                  </a:lnTo>
                  <a:lnTo>
                    <a:pt x="141235" y="82095"/>
                  </a:lnTo>
                  <a:lnTo>
                    <a:pt x="148870" y="74136"/>
                  </a:lnTo>
                  <a:lnTo>
                    <a:pt x="155283" y="81459"/>
                  </a:lnTo>
                  <a:lnTo>
                    <a:pt x="159783" y="95078"/>
                  </a:lnTo>
                  <a:lnTo>
                    <a:pt x="164139" y="92233"/>
                  </a:lnTo>
                  <a:lnTo>
                    <a:pt x="176847" y="104443"/>
                  </a:lnTo>
                  <a:lnTo>
                    <a:pt x="194794" y="102947"/>
                  </a:lnTo>
                  <a:lnTo>
                    <a:pt x="199262" y="95883"/>
                  </a:lnTo>
                  <a:lnTo>
                    <a:pt x="216428" y="90493"/>
                  </a:lnTo>
                  <a:lnTo>
                    <a:pt x="225932" y="86704"/>
                  </a:lnTo>
                  <a:lnTo>
                    <a:pt x="228614" y="76925"/>
                  </a:lnTo>
                  <a:lnTo>
                    <a:pt x="245102" y="70355"/>
                  </a:lnTo>
                  <a:lnTo>
                    <a:pt x="243854" y="65501"/>
                  </a:lnTo>
                  <a:lnTo>
                    <a:pt x="224300" y="63516"/>
                  </a:lnTo>
                  <a:lnTo>
                    <a:pt x="221095" y="48968"/>
                  </a:lnTo>
                  <a:lnTo>
                    <a:pt x="222026" y="33475"/>
                  </a:lnTo>
                  <a:lnTo>
                    <a:pt x="211695" y="27482"/>
                  </a:lnTo>
                  <a:lnTo>
                    <a:pt x="216021" y="25354"/>
                  </a:lnTo>
                  <a:lnTo>
                    <a:pt x="233109" y="28312"/>
                  </a:lnTo>
                  <a:lnTo>
                    <a:pt x="251464" y="34091"/>
                  </a:lnTo>
                  <a:lnTo>
                    <a:pt x="258127" y="28626"/>
                  </a:lnTo>
                  <a:lnTo>
                    <a:pt x="274726" y="25038"/>
                  </a:lnTo>
                  <a:lnTo>
                    <a:pt x="300545" y="16382"/>
                  </a:lnTo>
                  <a:lnTo>
                    <a:pt x="308986" y="7553"/>
                  </a:lnTo>
                  <a:lnTo>
                    <a:pt x="305930" y="1024"/>
                  </a:lnTo>
                  <a:lnTo>
                    <a:pt x="317930" y="0"/>
                  </a:lnTo>
                  <a:lnTo>
                    <a:pt x="323302" y="5333"/>
                  </a:lnTo>
                  <a:lnTo>
                    <a:pt x="320301" y="15491"/>
                  </a:lnTo>
                  <a:lnTo>
                    <a:pt x="328232" y="18994"/>
                  </a:lnTo>
                  <a:lnTo>
                    <a:pt x="333526" y="29739"/>
                  </a:lnTo>
                  <a:lnTo>
                    <a:pt x="327124" y="37883"/>
                  </a:lnTo>
                  <a:lnTo>
                    <a:pt x="323451" y="57552"/>
                  </a:lnTo>
                  <a:lnTo>
                    <a:pt x="329360" y="69230"/>
                  </a:lnTo>
                  <a:lnTo>
                    <a:pt x="331033" y="79915"/>
                  </a:lnTo>
                  <a:lnTo>
                    <a:pt x="345233" y="90748"/>
                  </a:lnTo>
                  <a:lnTo>
                    <a:pt x="356563" y="91893"/>
                  </a:lnTo>
                  <a:lnTo>
                    <a:pt x="359115" y="87371"/>
                  </a:lnTo>
                  <a:lnTo>
                    <a:pt x="366409" y="86373"/>
                  </a:lnTo>
                  <a:lnTo>
                    <a:pt x="376854" y="82323"/>
                  </a:lnTo>
                  <a:lnTo>
                    <a:pt x="384359" y="76183"/>
                  </a:lnTo>
                  <a:lnTo>
                    <a:pt x="397127" y="78141"/>
                  </a:lnTo>
                  <a:lnTo>
                    <a:pt x="402743" y="77314"/>
                  </a:lnTo>
                  <a:lnTo>
                    <a:pt x="415293" y="79205"/>
                  </a:lnTo>
                  <a:lnTo>
                    <a:pt x="417373" y="74486"/>
                  </a:lnTo>
                  <a:lnTo>
                    <a:pt x="413501" y="69895"/>
                  </a:lnTo>
                  <a:lnTo>
                    <a:pt x="415809" y="63208"/>
                  </a:lnTo>
                  <a:lnTo>
                    <a:pt x="425125" y="65260"/>
                  </a:lnTo>
                  <a:lnTo>
                    <a:pt x="436024" y="62899"/>
                  </a:lnTo>
                  <a:lnTo>
                    <a:pt x="449246" y="67793"/>
                  </a:lnTo>
                  <a:lnTo>
                    <a:pt x="459326" y="72557"/>
                  </a:lnTo>
                  <a:lnTo>
                    <a:pt x="466471" y="66295"/>
                  </a:lnTo>
                  <a:lnTo>
                    <a:pt x="471634" y="67260"/>
                  </a:lnTo>
                  <a:lnTo>
                    <a:pt x="474782" y="73761"/>
                  </a:lnTo>
                  <a:lnTo>
                    <a:pt x="485835" y="72111"/>
                  </a:lnTo>
                  <a:lnTo>
                    <a:pt x="494681" y="63338"/>
                  </a:lnTo>
                  <a:lnTo>
                    <a:pt x="501769" y="46327"/>
                  </a:lnTo>
                  <a:lnTo>
                    <a:pt x="515423" y="25175"/>
                  </a:lnTo>
                  <a:lnTo>
                    <a:pt x="523286" y="24082"/>
                  </a:lnTo>
                  <a:lnTo>
                    <a:pt x="528996" y="36868"/>
                  </a:lnTo>
                  <a:lnTo>
                    <a:pt x="541943" y="77267"/>
                  </a:lnTo>
                  <a:lnTo>
                    <a:pt x="554288" y="81079"/>
                  </a:lnTo>
                  <a:lnTo>
                    <a:pt x="554911" y="97016"/>
                  </a:lnTo>
                  <a:lnTo>
                    <a:pt x="537549" y="116019"/>
                  </a:lnTo>
                  <a:lnTo>
                    <a:pt x="544729" y="122976"/>
                  </a:lnTo>
                  <a:lnTo>
                    <a:pt x="585531" y="126601"/>
                  </a:lnTo>
                  <a:lnTo>
                    <a:pt x="586363" y="149739"/>
                  </a:lnTo>
                  <a:lnTo>
                    <a:pt x="603896" y="134591"/>
                  </a:lnTo>
                  <a:lnTo>
                    <a:pt x="632942" y="142888"/>
                  </a:lnTo>
                  <a:lnTo>
                    <a:pt x="671280" y="156987"/>
                  </a:lnTo>
                  <a:lnTo>
                    <a:pt x="682546" y="170518"/>
                  </a:lnTo>
                  <a:lnTo>
                    <a:pt x="678761" y="183303"/>
                  </a:lnTo>
                  <a:lnTo>
                    <a:pt x="705601" y="176184"/>
                  </a:lnTo>
                  <a:lnTo>
                    <a:pt x="750523" y="188401"/>
                  </a:lnTo>
                  <a:lnTo>
                    <a:pt x="785009" y="187501"/>
                  </a:lnTo>
                  <a:lnTo>
                    <a:pt x="819132" y="206625"/>
                  </a:lnTo>
                  <a:lnTo>
                    <a:pt x="848611" y="232530"/>
                  </a:lnTo>
                  <a:lnTo>
                    <a:pt x="866392" y="239204"/>
                  </a:lnTo>
                  <a:lnTo>
                    <a:pt x="886131" y="240133"/>
                  </a:lnTo>
                  <a:lnTo>
                    <a:pt x="894496" y="247433"/>
                  </a:lnTo>
                  <a:lnTo>
                    <a:pt x="902330" y="276931"/>
                  </a:lnTo>
                  <a:lnTo>
                    <a:pt x="906162" y="290964"/>
                  </a:lnTo>
                  <a:lnTo>
                    <a:pt x="896970" y="329375"/>
                  </a:lnTo>
                  <a:lnTo>
                    <a:pt x="885227" y="344574"/>
                  </a:lnTo>
                  <a:lnTo>
                    <a:pt x="852691" y="377031"/>
                  </a:lnTo>
                  <a:lnTo>
                    <a:pt x="837985" y="403472"/>
                  </a:lnTo>
                  <a:lnTo>
                    <a:pt x="820897" y="423797"/>
                  </a:lnTo>
                  <a:lnTo>
                    <a:pt x="815126" y="424255"/>
                  </a:lnTo>
                  <a:lnTo>
                    <a:pt x="808678" y="441540"/>
                  </a:lnTo>
                  <a:lnTo>
                    <a:pt x="810316" y="485722"/>
                  </a:lnTo>
                  <a:lnTo>
                    <a:pt x="803881" y="522260"/>
                  </a:lnTo>
                  <a:lnTo>
                    <a:pt x="801428" y="537947"/>
                  </a:lnTo>
                  <a:lnTo>
                    <a:pt x="794130" y="547352"/>
                  </a:lnTo>
                  <a:lnTo>
                    <a:pt x="790037" y="579320"/>
                  </a:lnTo>
                  <a:lnTo>
                    <a:pt x="766633" y="610699"/>
                  </a:lnTo>
                  <a:lnTo>
                    <a:pt x="762709" y="635647"/>
                  </a:lnTo>
                  <a:lnTo>
                    <a:pt x="744026" y="646148"/>
                  </a:lnTo>
                  <a:lnTo>
                    <a:pt x="738621" y="660707"/>
                  </a:lnTo>
                  <a:lnTo>
                    <a:pt x="713544" y="660649"/>
                  </a:lnTo>
                  <a:lnTo>
                    <a:pt x="677233" y="670004"/>
                  </a:lnTo>
                  <a:lnTo>
                    <a:pt x="660975" y="680856"/>
                  </a:lnTo>
                  <a:lnTo>
                    <a:pt x="635123" y="687994"/>
                  </a:lnTo>
                  <a:lnTo>
                    <a:pt x="607958" y="707503"/>
                  </a:lnTo>
                  <a:lnTo>
                    <a:pt x="588419" y="731914"/>
                  </a:lnTo>
                  <a:lnTo>
                    <a:pt x="585059" y="750375"/>
                  </a:lnTo>
                  <a:lnTo>
                    <a:pt x="588897" y="764077"/>
                  </a:lnTo>
                  <a:lnTo>
                    <a:pt x="584585" y="789253"/>
                  </a:lnTo>
                  <a:lnTo>
                    <a:pt x="579347" y="801467"/>
                  </a:lnTo>
                  <a:lnTo>
                    <a:pt x="563215" y="815284"/>
                  </a:lnTo>
                  <a:lnTo>
                    <a:pt x="537604" y="859784"/>
                  </a:lnTo>
                  <a:lnTo>
                    <a:pt x="517306" y="880004"/>
                  </a:lnTo>
                  <a:lnTo>
                    <a:pt x="501613" y="891975"/>
                  </a:lnTo>
                  <a:lnTo>
                    <a:pt x="491087" y="916442"/>
                  </a:lnTo>
                  <a:lnTo>
                    <a:pt x="475817" y="931227"/>
                  </a:lnTo>
                  <a:lnTo>
                    <a:pt x="469425" y="916582"/>
                  </a:lnTo>
                  <a:lnTo>
                    <a:pt x="479604" y="904361"/>
                  </a:lnTo>
                  <a:lnTo>
                    <a:pt x="466254" y="886899"/>
                  </a:lnTo>
                  <a:lnTo>
                    <a:pt x="448145" y="872774"/>
                  </a:lnTo>
                  <a:lnTo>
                    <a:pt x="424392" y="856466"/>
                  </a:lnTo>
                  <a:lnTo>
                    <a:pt x="415811" y="857207"/>
                  </a:lnTo>
                  <a:lnTo>
                    <a:pt x="392664" y="83760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ee4p_CA_1_98814">
              <a:extLst>
                <a:ext uri="{FF2B5EF4-FFF2-40B4-BE49-F238E27FC236}">
                  <a16:creationId xmlns:a16="http://schemas.microsoft.com/office/drawing/2014/main" id="{1705E8DB-993D-BD93-6CC8-D02CE638E8C0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359590" y="3374068"/>
              <a:ext cx="1445893" cy="1120751"/>
            </a:xfrm>
            <a:custGeom>
              <a:avLst/>
              <a:gdLst/>
              <a:ahLst/>
              <a:cxnLst/>
              <a:rect l="l" t="t" r="r" b="b"/>
              <a:pathLst>
                <a:path w="2039347" h="1580755">
                  <a:moveTo>
                    <a:pt x="1776972" y="1428715"/>
                  </a:moveTo>
                  <a:lnTo>
                    <a:pt x="1785059" y="1442843"/>
                  </a:lnTo>
                  <a:lnTo>
                    <a:pt x="1801799" y="1446730"/>
                  </a:lnTo>
                  <a:lnTo>
                    <a:pt x="1823202" y="1445940"/>
                  </a:lnTo>
                  <a:lnTo>
                    <a:pt x="1811849" y="1457781"/>
                  </a:lnTo>
                  <a:lnTo>
                    <a:pt x="1803299" y="1459661"/>
                  </a:lnTo>
                  <a:lnTo>
                    <a:pt x="1774019" y="1447402"/>
                  </a:lnTo>
                  <a:lnTo>
                    <a:pt x="1768253" y="1437693"/>
                  </a:lnTo>
                  <a:close/>
                  <a:moveTo>
                    <a:pt x="1773317" y="1342184"/>
                  </a:moveTo>
                  <a:lnTo>
                    <a:pt x="1803669" y="1349726"/>
                  </a:lnTo>
                  <a:lnTo>
                    <a:pt x="1827276" y="1362244"/>
                  </a:lnTo>
                  <a:lnTo>
                    <a:pt x="1827952" y="1367722"/>
                  </a:lnTo>
                  <a:lnTo>
                    <a:pt x="1816713" y="1368255"/>
                  </a:lnTo>
                  <a:lnTo>
                    <a:pt x="1786796" y="1358890"/>
                  </a:lnTo>
                  <a:lnTo>
                    <a:pt x="1765333" y="1344717"/>
                  </a:lnTo>
                  <a:close/>
                  <a:moveTo>
                    <a:pt x="291751" y="1317567"/>
                  </a:moveTo>
                  <a:lnTo>
                    <a:pt x="315984" y="1324190"/>
                  </a:lnTo>
                  <a:lnTo>
                    <a:pt x="330147" y="1328786"/>
                  </a:lnTo>
                  <a:lnTo>
                    <a:pt x="351844" y="1331990"/>
                  </a:lnTo>
                  <a:lnTo>
                    <a:pt x="359693" y="1342401"/>
                  </a:lnTo>
                  <a:lnTo>
                    <a:pt x="371101" y="1356657"/>
                  </a:lnTo>
                  <a:lnTo>
                    <a:pt x="394143" y="1368991"/>
                  </a:lnTo>
                  <a:lnTo>
                    <a:pt x="403665" y="1385407"/>
                  </a:lnTo>
                  <a:lnTo>
                    <a:pt x="392057" y="1389526"/>
                  </a:lnTo>
                  <a:lnTo>
                    <a:pt x="354152" y="1376060"/>
                  </a:lnTo>
                  <a:lnTo>
                    <a:pt x="347228" y="1365486"/>
                  </a:lnTo>
                  <a:lnTo>
                    <a:pt x="326569" y="1355018"/>
                  </a:lnTo>
                  <a:lnTo>
                    <a:pt x="322414" y="1346463"/>
                  </a:lnTo>
                  <a:lnTo>
                    <a:pt x="298654" y="1341046"/>
                  </a:lnTo>
                  <a:lnTo>
                    <a:pt x="289762" y="1324597"/>
                  </a:lnTo>
                  <a:close/>
                  <a:moveTo>
                    <a:pt x="1964955" y="1291235"/>
                  </a:moveTo>
                  <a:lnTo>
                    <a:pt x="1975665" y="1292581"/>
                  </a:lnTo>
                  <a:lnTo>
                    <a:pt x="1971205" y="1300896"/>
                  </a:lnTo>
                  <a:lnTo>
                    <a:pt x="1958883" y="1320109"/>
                  </a:lnTo>
                  <a:lnTo>
                    <a:pt x="1943606" y="1346544"/>
                  </a:lnTo>
                  <a:lnTo>
                    <a:pt x="1958673" y="1336367"/>
                  </a:lnTo>
                  <a:lnTo>
                    <a:pt x="1974176" y="1342828"/>
                  </a:lnTo>
                  <a:lnTo>
                    <a:pt x="1966076" y="1353305"/>
                  </a:lnTo>
                  <a:lnTo>
                    <a:pt x="1986556" y="1361513"/>
                  </a:lnTo>
                  <a:lnTo>
                    <a:pt x="1997206" y="1354218"/>
                  </a:lnTo>
                  <a:lnTo>
                    <a:pt x="2020225" y="1363421"/>
                  </a:lnTo>
                  <a:lnTo>
                    <a:pt x="2013081" y="1385207"/>
                  </a:lnTo>
                  <a:lnTo>
                    <a:pt x="2029236" y="1380135"/>
                  </a:lnTo>
                  <a:lnTo>
                    <a:pt x="2032179" y="1395838"/>
                  </a:lnTo>
                  <a:lnTo>
                    <a:pt x="2039347" y="1414116"/>
                  </a:lnTo>
                  <a:lnTo>
                    <a:pt x="2029628" y="1439783"/>
                  </a:lnTo>
                  <a:lnTo>
                    <a:pt x="2019188" y="1440862"/>
                  </a:lnTo>
                  <a:lnTo>
                    <a:pt x="2004012" y="1435379"/>
                  </a:lnTo>
                  <a:lnTo>
                    <a:pt x="2009022" y="1411488"/>
                  </a:lnTo>
                  <a:lnTo>
                    <a:pt x="2002591" y="1407758"/>
                  </a:lnTo>
                  <a:lnTo>
                    <a:pt x="1975808" y="1433113"/>
                  </a:lnTo>
                  <a:lnTo>
                    <a:pt x="1962035" y="1432102"/>
                  </a:lnTo>
                  <a:lnTo>
                    <a:pt x="1978337" y="1418391"/>
                  </a:lnTo>
                  <a:lnTo>
                    <a:pt x="1956188" y="1411272"/>
                  </a:lnTo>
                  <a:lnTo>
                    <a:pt x="1931387" y="1413024"/>
                  </a:lnTo>
                  <a:lnTo>
                    <a:pt x="1886588" y="1412129"/>
                  </a:lnTo>
                  <a:lnTo>
                    <a:pt x="1883045" y="1403431"/>
                  </a:lnTo>
                  <a:lnTo>
                    <a:pt x="1897424" y="1393053"/>
                  </a:lnTo>
                  <a:lnTo>
                    <a:pt x="1887382" y="1385017"/>
                  </a:lnTo>
                  <a:lnTo>
                    <a:pt x="1906767" y="1367110"/>
                  </a:lnTo>
                  <a:lnTo>
                    <a:pt x="1930614" y="1319159"/>
                  </a:lnTo>
                  <a:lnTo>
                    <a:pt x="1944927" y="1301803"/>
                  </a:lnTo>
                  <a:close/>
                  <a:moveTo>
                    <a:pt x="180455" y="1211995"/>
                  </a:moveTo>
                  <a:lnTo>
                    <a:pt x="191304" y="1216116"/>
                  </a:lnTo>
                  <a:lnTo>
                    <a:pt x="213464" y="1213580"/>
                  </a:lnTo>
                  <a:lnTo>
                    <a:pt x="206551" y="1249324"/>
                  </a:lnTo>
                  <a:lnTo>
                    <a:pt x="226643" y="1274329"/>
                  </a:lnTo>
                  <a:lnTo>
                    <a:pt x="217438" y="1274269"/>
                  </a:lnTo>
                  <a:lnTo>
                    <a:pt x="203528" y="1260079"/>
                  </a:lnTo>
                  <a:lnTo>
                    <a:pt x="194998" y="1245715"/>
                  </a:lnTo>
                  <a:lnTo>
                    <a:pt x="183350" y="1235947"/>
                  </a:lnTo>
                  <a:lnTo>
                    <a:pt x="179078" y="1222094"/>
                  </a:lnTo>
                  <a:close/>
                  <a:moveTo>
                    <a:pt x="1409622" y="935386"/>
                  </a:moveTo>
                  <a:lnTo>
                    <a:pt x="1419072" y="936170"/>
                  </a:lnTo>
                  <a:lnTo>
                    <a:pt x="1424939" y="943504"/>
                  </a:lnTo>
                  <a:lnTo>
                    <a:pt x="1415898" y="962191"/>
                  </a:lnTo>
                  <a:lnTo>
                    <a:pt x="1405694" y="959179"/>
                  </a:lnTo>
                  <a:lnTo>
                    <a:pt x="1399633" y="948575"/>
                  </a:lnTo>
                  <a:lnTo>
                    <a:pt x="1400712" y="946113"/>
                  </a:lnTo>
                  <a:close/>
                  <a:moveTo>
                    <a:pt x="1332963" y="916360"/>
                  </a:moveTo>
                  <a:lnTo>
                    <a:pt x="1364666" y="916704"/>
                  </a:lnTo>
                  <a:lnTo>
                    <a:pt x="1364176" y="923698"/>
                  </a:lnTo>
                  <a:lnTo>
                    <a:pt x="1337161" y="943484"/>
                  </a:lnTo>
                  <a:lnTo>
                    <a:pt x="1320864" y="942660"/>
                  </a:lnTo>
                  <a:lnTo>
                    <a:pt x="1315808" y="932976"/>
                  </a:lnTo>
                  <a:close/>
                  <a:moveTo>
                    <a:pt x="1272177" y="811682"/>
                  </a:moveTo>
                  <a:lnTo>
                    <a:pt x="1288856" y="814776"/>
                  </a:lnTo>
                  <a:lnTo>
                    <a:pt x="1293138" y="831394"/>
                  </a:lnTo>
                  <a:lnTo>
                    <a:pt x="1304951" y="825580"/>
                  </a:lnTo>
                  <a:lnTo>
                    <a:pt x="1318371" y="835452"/>
                  </a:lnTo>
                  <a:lnTo>
                    <a:pt x="1343648" y="848295"/>
                  </a:lnTo>
                  <a:lnTo>
                    <a:pt x="1370090" y="859895"/>
                  </a:lnTo>
                  <a:lnTo>
                    <a:pt x="1372135" y="877479"/>
                  </a:lnTo>
                  <a:lnTo>
                    <a:pt x="1389125" y="874610"/>
                  </a:lnTo>
                  <a:lnTo>
                    <a:pt x="1405604" y="886799"/>
                  </a:lnTo>
                  <a:lnTo>
                    <a:pt x="1385117" y="898307"/>
                  </a:lnTo>
                  <a:lnTo>
                    <a:pt x="1349197" y="889520"/>
                  </a:lnTo>
                  <a:lnTo>
                    <a:pt x="1336233" y="872972"/>
                  </a:lnTo>
                  <a:lnTo>
                    <a:pt x="1313344" y="892520"/>
                  </a:lnTo>
                  <a:lnTo>
                    <a:pt x="1280497" y="911353"/>
                  </a:lnTo>
                  <a:lnTo>
                    <a:pt x="1272572" y="890049"/>
                  </a:lnTo>
                  <a:lnTo>
                    <a:pt x="1241290" y="893561"/>
                  </a:lnTo>
                  <a:lnTo>
                    <a:pt x="1261354" y="875408"/>
                  </a:lnTo>
                  <a:lnTo>
                    <a:pt x="1264306" y="846195"/>
                  </a:lnTo>
                  <a:close/>
                  <a:moveTo>
                    <a:pt x="1502742" y="712505"/>
                  </a:moveTo>
                  <a:lnTo>
                    <a:pt x="1520763" y="723515"/>
                  </a:lnTo>
                  <a:lnTo>
                    <a:pt x="1521020" y="740432"/>
                  </a:lnTo>
                  <a:lnTo>
                    <a:pt x="1518420" y="745844"/>
                  </a:lnTo>
                  <a:lnTo>
                    <a:pt x="1503419" y="757399"/>
                  </a:lnTo>
                  <a:lnTo>
                    <a:pt x="1477544" y="759354"/>
                  </a:lnTo>
                  <a:lnTo>
                    <a:pt x="1471784" y="740194"/>
                  </a:lnTo>
                  <a:lnTo>
                    <a:pt x="1481588" y="718026"/>
                  </a:lnTo>
                  <a:close/>
                  <a:moveTo>
                    <a:pt x="987466" y="637088"/>
                  </a:moveTo>
                  <a:lnTo>
                    <a:pt x="1011954" y="648791"/>
                  </a:lnTo>
                  <a:lnTo>
                    <a:pt x="1025803" y="656186"/>
                  </a:lnTo>
                  <a:lnTo>
                    <a:pt x="1032728" y="663962"/>
                  </a:lnTo>
                  <a:lnTo>
                    <a:pt x="1046802" y="679520"/>
                  </a:lnTo>
                  <a:lnTo>
                    <a:pt x="1032448" y="693683"/>
                  </a:lnTo>
                  <a:lnTo>
                    <a:pt x="1001336" y="681451"/>
                  </a:lnTo>
                  <a:lnTo>
                    <a:pt x="982537" y="685873"/>
                  </a:lnTo>
                  <a:lnTo>
                    <a:pt x="951015" y="667635"/>
                  </a:lnTo>
                  <a:lnTo>
                    <a:pt x="971328" y="654955"/>
                  </a:lnTo>
                  <a:close/>
                  <a:moveTo>
                    <a:pt x="1056933" y="562116"/>
                  </a:moveTo>
                  <a:lnTo>
                    <a:pt x="1087375" y="569001"/>
                  </a:lnTo>
                  <a:lnTo>
                    <a:pt x="1110729" y="587828"/>
                  </a:lnTo>
                  <a:lnTo>
                    <a:pt x="1142088" y="635110"/>
                  </a:lnTo>
                  <a:lnTo>
                    <a:pt x="1121607" y="655368"/>
                  </a:lnTo>
                  <a:lnTo>
                    <a:pt x="1164537" y="663651"/>
                  </a:lnTo>
                  <a:lnTo>
                    <a:pt x="1164435" y="705003"/>
                  </a:lnTo>
                  <a:lnTo>
                    <a:pt x="1195282" y="673388"/>
                  </a:lnTo>
                  <a:lnTo>
                    <a:pt x="1222877" y="699388"/>
                  </a:lnTo>
                  <a:lnTo>
                    <a:pt x="1216002" y="728940"/>
                  </a:lnTo>
                  <a:lnTo>
                    <a:pt x="1238331" y="755453"/>
                  </a:lnTo>
                  <a:lnTo>
                    <a:pt x="1262431" y="727037"/>
                  </a:lnTo>
                  <a:lnTo>
                    <a:pt x="1279269" y="692575"/>
                  </a:lnTo>
                  <a:lnTo>
                    <a:pt x="1280531" y="647882"/>
                  </a:lnTo>
                  <a:lnTo>
                    <a:pt x="1313335" y="651039"/>
                  </a:lnTo>
                  <a:lnTo>
                    <a:pt x="1347456" y="657079"/>
                  </a:lnTo>
                  <a:lnTo>
                    <a:pt x="1378437" y="677316"/>
                  </a:lnTo>
                  <a:lnTo>
                    <a:pt x="1379827" y="697357"/>
                  </a:lnTo>
                  <a:lnTo>
                    <a:pt x="1362650" y="718664"/>
                  </a:lnTo>
                  <a:lnTo>
                    <a:pt x="1378925" y="739837"/>
                  </a:lnTo>
                  <a:lnTo>
                    <a:pt x="1375988" y="758884"/>
                  </a:lnTo>
                  <a:lnTo>
                    <a:pt x="1330791" y="785961"/>
                  </a:lnTo>
                  <a:lnTo>
                    <a:pt x="1298686" y="791886"/>
                  </a:lnTo>
                  <a:lnTo>
                    <a:pt x="1274818" y="780306"/>
                  </a:lnTo>
                  <a:lnTo>
                    <a:pt x="1267936" y="799584"/>
                  </a:lnTo>
                  <a:lnTo>
                    <a:pt x="1245688" y="831566"/>
                  </a:lnTo>
                  <a:lnTo>
                    <a:pt x="1238952" y="847961"/>
                  </a:lnTo>
                  <a:lnTo>
                    <a:pt x="1212183" y="873079"/>
                  </a:lnTo>
                  <a:lnTo>
                    <a:pt x="1179141" y="875522"/>
                  </a:lnTo>
                  <a:lnTo>
                    <a:pt x="1160916" y="891041"/>
                  </a:lnTo>
                  <a:lnTo>
                    <a:pt x="1159391" y="914692"/>
                  </a:lnTo>
                  <a:lnTo>
                    <a:pt x="1132537" y="919215"/>
                  </a:lnTo>
                  <a:lnTo>
                    <a:pt x="1104294" y="948283"/>
                  </a:lnTo>
                  <a:lnTo>
                    <a:pt x="1079260" y="988038"/>
                  </a:lnTo>
                  <a:lnTo>
                    <a:pt x="1070309" y="1015452"/>
                  </a:lnTo>
                  <a:lnTo>
                    <a:pt x="1069032" y="1055228"/>
                  </a:lnTo>
                  <a:lnTo>
                    <a:pt x="1102954" y="1060880"/>
                  </a:lnTo>
                  <a:lnTo>
                    <a:pt x="1113351" y="1092369"/>
                  </a:lnTo>
                  <a:lnTo>
                    <a:pt x="1124144" y="1117565"/>
                  </a:lnTo>
                  <a:lnTo>
                    <a:pt x="1156445" y="1111029"/>
                  </a:lnTo>
                  <a:lnTo>
                    <a:pt x="1199336" y="1125327"/>
                  </a:lnTo>
                  <a:lnTo>
                    <a:pt x="1222413" y="1137807"/>
                  </a:lnTo>
                  <a:lnTo>
                    <a:pt x="1238930" y="1153228"/>
                  </a:lnTo>
                  <a:lnTo>
                    <a:pt x="1267853" y="1162166"/>
                  </a:lnTo>
                  <a:lnTo>
                    <a:pt x="1292306" y="1175778"/>
                  </a:lnTo>
                  <a:lnTo>
                    <a:pt x="1330422" y="1177637"/>
                  </a:lnTo>
                  <a:lnTo>
                    <a:pt x="1355529" y="1180744"/>
                  </a:lnTo>
                  <a:lnTo>
                    <a:pt x="1351758" y="1208429"/>
                  </a:lnTo>
                  <a:lnTo>
                    <a:pt x="1358941" y="1240168"/>
                  </a:lnTo>
                  <a:lnTo>
                    <a:pt x="1375659" y="1275026"/>
                  </a:lnTo>
                  <a:lnTo>
                    <a:pt x="1410003" y="1304220"/>
                  </a:lnTo>
                  <a:lnTo>
                    <a:pt x="1427774" y="1294250"/>
                  </a:lnTo>
                  <a:lnTo>
                    <a:pt x="1440264" y="1262494"/>
                  </a:lnTo>
                  <a:lnTo>
                    <a:pt x="1428208" y="1212900"/>
                  </a:lnTo>
                  <a:lnTo>
                    <a:pt x="1411926" y="1196146"/>
                  </a:lnTo>
                  <a:lnTo>
                    <a:pt x="1448878" y="1181125"/>
                  </a:lnTo>
                  <a:lnTo>
                    <a:pt x="1475034" y="1158483"/>
                  </a:lnTo>
                  <a:lnTo>
                    <a:pt x="1487827" y="1135756"/>
                  </a:lnTo>
                  <a:lnTo>
                    <a:pt x="1485938" y="1113746"/>
                  </a:lnTo>
                  <a:lnTo>
                    <a:pt x="1470263" y="1085467"/>
                  </a:lnTo>
                  <a:lnTo>
                    <a:pt x="1442227" y="1060120"/>
                  </a:lnTo>
                  <a:lnTo>
                    <a:pt x="1469467" y="1024336"/>
                  </a:lnTo>
                  <a:lnTo>
                    <a:pt x="1459404" y="992958"/>
                  </a:lnTo>
                  <a:lnTo>
                    <a:pt x="1451691" y="937749"/>
                  </a:lnTo>
                  <a:lnTo>
                    <a:pt x="1467761" y="929466"/>
                  </a:lnTo>
                  <a:lnTo>
                    <a:pt x="1507335" y="939225"/>
                  </a:lnTo>
                  <a:lnTo>
                    <a:pt x="1531065" y="942703"/>
                  </a:lnTo>
                  <a:lnTo>
                    <a:pt x="1550184" y="933299"/>
                  </a:lnTo>
                  <a:lnTo>
                    <a:pt x="1571682" y="945417"/>
                  </a:lnTo>
                  <a:lnTo>
                    <a:pt x="1600108" y="966002"/>
                  </a:lnTo>
                  <a:lnTo>
                    <a:pt x="1607111" y="979677"/>
                  </a:lnTo>
                  <a:lnTo>
                    <a:pt x="1648273" y="982337"/>
                  </a:lnTo>
                  <a:lnTo>
                    <a:pt x="1647583" y="1011612"/>
                  </a:lnTo>
                  <a:lnTo>
                    <a:pt x="1655256" y="1054939"/>
                  </a:lnTo>
                  <a:lnTo>
                    <a:pt x="1676339" y="1060239"/>
                  </a:lnTo>
                  <a:lnTo>
                    <a:pt x="1693069" y="1080102"/>
                  </a:lnTo>
                  <a:lnTo>
                    <a:pt x="1726492" y="1061382"/>
                  </a:lnTo>
                  <a:lnTo>
                    <a:pt x="1748573" y="1023713"/>
                  </a:lnTo>
                  <a:lnTo>
                    <a:pt x="1763846" y="1007651"/>
                  </a:lnTo>
                  <a:lnTo>
                    <a:pt x="1781822" y="1038403"/>
                  </a:lnTo>
                  <a:lnTo>
                    <a:pt x="1811885" y="1081611"/>
                  </a:lnTo>
                  <a:lnTo>
                    <a:pt x="1837410" y="1121514"/>
                  </a:lnTo>
                  <a:lnTo>
                    <a:pt x="1828128" y="1142131"/>
                  </a:lnTo>
                  <a:lnTo>
                    <a:pt x="1858831" y="1160492"/>
                  </a:lnTo>
                  <a:lnTo>
                    <a:pt x="1879580" y="1178950"/>
                  </a:lnTo>
                  <a:lnTo>
                    <a:pt x="1916386" y="1187256"/>
                  </a:lnTo>
                  <a:lnTo>
                    <a:pt x="1931203" y="1197463"/>
                  </a:lnTo>
                  <a:lnTo>
                    <a:pt x="1940351" y="1224329"/>
                  </a:lnTo>
                  <a:lnTo>
                    <a:pt x="1958327" y="1228520"/>
                  </a:lnTo>
                  <a:lnTo>
                    <a:pt x="1967601" y="1240378"/>
                  </a:lnTo>
                  <a:lnTo>
                    <a:pt x="1969285" y="1275374"/>
                  </a:lnTo>
                  <a:lnTo>
                    <a:pt x="1952532" y="1286973"/>
                  </a:lnTo>
                  <a:lnTo>
                    <a:pt x="1935965" y="1297752"/>
                  </a:lnTo>
                  <a:lnTo>
                    <a:pt x="1897926" y="1308622"/>
                  </a:lnTo>
                  <a:lnTo>
                    <a:pt x="1868882" y="1333569"/>
                  </a:lnTo>
                  <a:lnTo>
                    <a:pt x="1829859" y="1338469"/>
                  </a:lnTo>
                  <a:lnTo>
                    <a:pt x="1780489" y="1332111"/>
                  </a:lnTo>
                  <a:lnTo>
                    <a:pt x="1745846" y="1331893"/>
                  </a:lnTo>
                  <a:lnTo>
                    <a:pt x="1721939" y="1333986"/>
                  </a:lnTo>
                  <a:lnTo>
                    <a:pt x="1702613" y="1355570"/>
                  </a:lnTo>
                  <a:lnTo>
                    <a:pt x="1673186" y="1368816"/>
                  </a:lnTo>
                  <a:lnTo>
                    <a:pt x="1639890" y="1407975"/>
                  </a:lnTo>
                  <a:lnTo>
                    <a:pt x="1613322" y="1434954"/>
                  </a:lnTo>
                  <a:lnTo>
                    <a:pt x="1632928" y="1430170"/>
                  </a:lnTo>
                  <a:lnTo>
                    <a:pt x="1669981" y="1391621"/>
                  </a:lnTo>
                  <a:lnTo>
                    <a:pt x="1718398" y="1366885"/>
                  </a:lnTo>
                  <a:lnTo>
                    <a:pt x="1752934" y="1363910"/>
                  </a:lnTo>
                  <a:lnTo>
                    <a:pt x="1773368" y="1378512"/>
                  </a:lnTo>
                  <a:lnTo>
                    <a:pt x="1751568" y="1398384"/>
                  </a:lnTo>
                  <a:lnTo>
                    <a:pt x="1758883" y="1429969"/>
                  </a:lnTo>
                  <a:lnTo>
                    <a:pt x="1766416" y="1451860"/>
                  </a:lnTo>
                  <a:lnTo>
                    <a:pt x="1796398" y="1466257"/>
                  </a:lnTo>
                  <a:lnTo>
                    <a:pt x="1834544" y="1462093"/>
                  </a:lnTo>
                  <a:lnTo>
                    <a:pt x="1857686" y="1429533"/>
                  </a:lnTo>
                  <a:lnTo>
                    <a:pt x="1859291" y="1450584"/>
                  </a:lnTo>
                  <a:lnTo>
                    <a:pt x="1874196" y="1461038"/>
                  </a:lnTo>
                  <a:lnTo>
                    <a:pt x="1845643" y="1479844"/>
                  </a:lnTo>
                  <a:lnTo>
                    <a:pt x="1794519" y="1496818"/>
                  </a:lnTo>
                  <a:lnTo>
                    <a:pt x="1771624" y="1508301"/>
                  </a:lnTo>
                  <a:lnTo>
                    <a:pt x="1745829" y="1528629"/>
                  </a:lnTo>
                  <a:lnTo>
                    <a:pt x="1728301" y="1526563"/>
                  </a:lnTo>
                  <a:lnTo>
                    <a:pt x="1727417" y="1502642"/>
                  </a:lnTo>
                  <a:lnTo>
                    <a:pt x="1767494" y="1479078"/>
                  </a:lnTo>
                  <a:lnTo>
                    <a:pt x="1730549" y="1480014"/>
                  </a:lnTo>
                  <a:lnTo>
                    <a:pt x="1704895" y="1483495"/>
                  </a:lnTo>
                  <a:lnTo>
                    <a:pt x="1689801" y="1467298"/>
                  </a:lnTo>
                  <a:lnTo>
                    <a:pt x="1689821" y="1427830"/>
                  </a:lnTo>
                  <a:lnTo>
                    <a:pt x="1679573" y="1419406"/>
                  </a:lnTo>
                  <a:lnTo>
                    <a:pt x="1664095" y="1424369"/>
                  </a:lnTo>
                  <a:lnTo>
                    <a:pt x="1656426" y="1416687"/>
                  </a:lnTo>
                  <a:lnTo>
                    <a:pt x="1638820" y="1438692"/>
                  </a:lnTo>
                  <a:lnTo>
                    <a:pt x="1631779" y="1461193"/>
                  </a:lnTo>
                  <a:lnTo>
                    <a:pt x="1623585" y="1474267"/>
                  </a:lnTo>
                  <a:lnTo>
                    <a:pt x="1613778" y="1478700"/>
                  </a:lnTo>
                  <a:lnTo>
                    <a:pt x="1606388" y="1480137"/>
                  </a:lnTo>
                  <a:lnTo>
                    <a:pt x="1604078" y="1487188"/>
                  </a:lnTo>
                  <a:lnTo>
                    <a:pt x="1561542" y="1487212"/>
                  </a:lnTo>
                  <a:lnTo>
                    <a:pt x="1526476" y="1487408"/>
                  </a:lnTo>
                  <a:lnTo>
                    <a:pt x="1516061" y="1492655"/>
                  </a:lnTo>
                  <a:lnTo>
                    <a:pt x="1491667" y="1513089"/>
                  </a:lnTo>
                  <a:lnTo>
                    <a:pt x="1488782" y="1515290"/>
                  </a:lnTo>
                  <a:lnTo>
                    <a:pt x="1481394" y="1526278"/>
                  </a:lnTo>
                  <a:lnTo>
                    <a:pt x="1460208" y="1526271"/>
                  </a:lnTo>
                  <a:lnTo>
                    <a:pt x="1437532" y="1526382"/>
                  </a:lnTo>
                  <a:lnTo>
                    <a:pt x="1427112" y="1530847"/>
                  </a:lnTo>
                  <a:lnTo>
                    <a:pt x="1430844" y="1536359"/>
                  </a:lnTo>
                  <a:lnTo>
                    <a:pt x="1432922" y="1544901"/>
                  </a:lnTo>
                  <a:lnTo>
                    <a:pt x="1432475" y="1547735"/>
                  </a:lnTo>
                  <a:lnTo>
                    <a:pt x="1402281" y="1561599"/>
                  </a:lnTo>
                  <a:lnTo>
                    <a:pt x="1378499" y="1565967"/>
                  </a:lnTo>
                  <a:lnTo>
                    <a:pt x="1351687" y="1580755"/>
                  </a:lnTo>
                  <a:lnTo>
                    <a:pt x="1345898" y="1580755"/>
                  </a:lnTo>
                  <a:lnTo>
                    <a:pt x="1338056" y="1576395"/>
                  </a:lnTo>
                  <a:lnTo>
                    <a:pt x="1335467" y="1572439"/>
                  </a:lnTo>
                  <a:lnTo>
                    <a:pt x="1335974" y="1569547"/>
                  </a:lnTo>
                  <a:lnTo>
                    <a:pt x="1341053" y="1559825"/>
                  </a:lnTo>
                  <a:lnTo>
                    <a:pt x="1351901" y="1544481"/>
                  </a:lnTo>
                  <a:lnTo>
                    <a:pt x="1358650" y="1527902"/>
                  </a:lnTo>
                  <a:lnTo>
                    <a:pt x="1354031" y="1503355"/>
                  </a:lnTo>
                  <a:lnTo>
                    <a:pt x="1349110" y="1477490"/>
                  </a:lnTo>
                  <a:lnTo>
                    <a:pt x="1325060" y="1464017"/>
                  </a:lnTo>
                  <a:lnTo>
                    <a:pt x="1327906" y="1458897"/>
                  </a:lnTo>
                  <a:lnTo>
                    <a:pt x="1324522" y="1455371"/>
                  </a:lnTo>
                  <a:lnTo>
                    <a:pt x="1318183" y="1455371"/>
                  </a:lnTo>
                  <a:lnTo>
                    <a:pt x="1313541" y="1450793"/>
                  </a:lnTo>
                  <a:lnTo>
                    <a:pt x="1312381" y="1443938"/>
                  </a:lnTo>
                  <a:lnTo>
                    <a:pt x="1307890" y="1446935"/>
                  </a:lnTo>
                  <a:lnTo>
                    <a:pt x="1301699" y="1446042"/>
                  </a:lnTo>
                  <a:lnTo>
                    <a:pt x="1303111" y="1443171"/>
                  </a:lnTo>
                  <a:lnTo>
                    <a:pt x="1297675" y="1440317"/>
                  </a:lnTo>
                  <a:lnTo>
                    <a:pt x="1295439" y="1432674"/>
                  </a:lnTo>
                  <a:lnTo>
                    <a:pt x="1277521" y="1423341"/>
                  </a:lnTo>
                  <a:lnTo>
                    <a:pt x="1258832" y="1413595"/>
                  </a:lnTo>
                  <a:lnTo>
                    <a:pt x="1236262" y="1402238"/>
                  </a:lnTo>
                  <a:lnTo>
                    <a:pt x="1214603" y="1391534"/>
                  </a:lnTo>
                  <a:lnTo>
                    <a:pt x="1193949" y="1399888"/>
                  </a:lnTo>
                  <a:lnTo>
                    <a:pt x="1186399" y="1400177"/>
                  </a:lnTo>
                  <a:lnTo>
                    <a:pt x="1158007" y="1392507"/>
                  </a:lnTo>
                  <a:lnTo>
                    <a:pt x="1139310" y="1396345"/>
                  </a:lnTo>
                  <a:lnTo>
                    <a:pt x="1116920" y="1387184"/>
                  </a:lnTo>
                  <a:lnTo>
                    <a:pt x="1093356" y="1382466"/>
                  </a:lnTo>
                  <a:lnTo>
                    <a:pt x="1077238" y="1380642"/>
                  </a:lnTo>
                  <a:lnTo>
                    <a:pt x="1070062" y="1375614"/>
                  </a:lnTo>
                  <a:lnTo>
                    <a:pt x="1065963" y="1359239"/>
                  </a:lnTo>
                  <a:lnTo>
                    <a:pt x="1058149" y="1359382"/>
                  </a:lnTo>
                  <a:lnTo>
                    <a:pt x="1058081" y="1370853"/>
                  </a:lnTo>
                  <a:lnTo>
                    <a:pt x="1010307" y="1370832"/>
                  </a:lnTo>
                  <a:lnTo>
                    <a:pt x="931335" y="1370853"/>
                  </a:lnTo>
                  <a:lnTo>
                    <a:pt x="852894" y="1370857"/>
                  </a:lnTo>
                  <a:lnTo>
                    <a:pt x="783606" y="1370853"/>
                  </a:lnTo>
                  <a:lnTo>
                    <a:pt x="714358" y="1370853"/>
                  </a:lnTo>
                  <a:lnTo>
                    <a:pt x="646264" y="1370853"/>
                  </a:lnTo>
                  <a:lnTo>
                    <a:pt x="575904" y="1370853"/>
                  </a:lnTo>
                  <a:lnTo>
                    <a:pt x="553213" y="1370853"/>
                  </a:lnTo>
                  <a:lnTo>
                    <a:pt x="484685" y="1370853"/>
                  </a:lnTo>
                  <a:lnTo>
                    <a:pt x="419131" y="1370853"/>
                  </a:lnTo>
                  <a:lnTo>
                    <a:pt x="416033" y="1370777"/>
                  </a:lnTo>
                  <a:lnTo>
                    <a:pt x="371344" y="1341360"/>
                  </a:lnTo>
                  <a:lnTo>
                    <a:pt x="354854" y="1328312"/>
                  </a:lnTo>
                  <a:lnTo>
                    <a:pt x="313052" y="1315743"/>
                  </a:lnTo>
                  <a:lnTo>
                    <a:pt x="300191" y="1288661"/>
                  </a:lnTo>
                  <a:lnTo>
                    <a:pt x="303479" y="1269710"/>
                  </a:lnTo>
                  <a:lnTo>
                    <a:pt x="273945" y="1256478"/>
                  </a:lnTo>
                  <a:lnTo>
                    <a:pt x="269896" y="1231226"/>
                  </a:lnTo>
                  <a:lnTo>
                    <a:pt x="241972" y="1208260"/>
                  </a:lnTo>
                  <a:lnTo>
                    <a:pt x="241484" y="1191828"/>
                  </a:lnTo>
                  <a:lnTo>
                    <a:pt x="254320" y="1176345"/>
                  </a:lnTo>
                  <a:lnTo>
                    <a:pt x="253679" y="1155936"/>
                  </a:lnTo>
                  <a:lnTo>
                    <a:pt x="214438" y="1135170"/>
                  </a:lnTo>
                  <a:lnTo>
                    <a:pt x="190833" y="1097467"/>
                  </a:lnTo>
                  <a:lnTo>
                    <a:pt x="176403" y="1073437"/>
                  </a:lnTo>
                  <a:lnTo>
                    <a:pt x="155270" y="1058204"/>
                  </a:lnTo>
                  <a:lnTo>
                    <a:pt x="139715" y="1044280"/>
                  </a:lnTo>
                  <a:lnTo>
                    <a:pt x="127462" y="1026566"/>
                  </a:lnTo>
                  <a:lnTo>
                    <a:pt x="104289" y="1037675"/>
                  </a:lnTo>
                  <a:lnTo>
                    <a:pt x="81835" y="1056715"/>
                  </a:lnTo>
                  <a:lnTo>
                    <a:pt x="61328" y="1034312"/>
                  </a:lnTo>
                  <a:lnTo>
                    <a:pt x="45214" y="1019257"/>
                  </a:lnTo>
                  <a:lnTo>
                    <a:pt x="22732" y="1009687"/>
                  </a:lnTo>
                  <a:lnTo>
                    <a:pt x="0" y="1008663"/>
                  </a:lnTo>
                  <a:lnTo>
                    <a:pt x="122" y="801732"/>
                  </a:lnTo>
                  <a:lnTo>
                    <a:pt x="273" y="654875"/>
                  </a:lnTo>
                  <a:lnTo>
                    <a:pt x="43333" y="664738"/>
                  </a:lnTo>
                  <a:lnTo>
                    <a:pt x="79669" y="684284"/>
                  </a:lnTo>
                  <a:lnTo>
                    <a:pt x="103738" y="687999"/>
                  </a:lnTo>
                  <a:lnTo>
                    <a:pt x="124001" y="671094"/>
                  </a:lnTo>
                  <a:lnTo>
                    <a:pt x="151957" y="658342"/>
                  </a:lnTo>
                  <a:lnTo>
                    <a:pt x="186244" y="663337"/>
                  </a:lnTo>
                  <a:lnTo>
                    <a:pt x="220819" y="645311"/>
                  </a:lnTo>
                  <a:lnTo>
                    <a:pt x="258597" y="635010"/>
                  </a:lnTo>
                  <a:lnTo>
                    <a:pt x="274455" y="652112"/>
                  </a:lnTo>
                  <a:lnTo>
                    <a:pt x="291678" y="642491"/>
                  </a:lnTo>
                  <a:lnTo>
                    <a:pt x="296835" y="622948"/>
                  </a:lnTo>
                  <a:lnTo>
                    <a:pt x="312786" y="627390"/>
                  </a:lnTo>
                  <a:lnTo>
                    <a:pt x="351814" y="664348"/>
                  </a:lnTo>
                  <a:lnTo>
                    <a:pt x="382548" y="636472"/>
                  </a:lnTo>
                  <a:lnTo>
                    <a:pt x="385668" y="667649"/>
                  </a:lnTo>
                  <a:lnTo>
                    <a:pt x="414028" y="660950"/>
                  </a:lnTo>
                  <a:lnTo>
                    <a:pt x="422743" y="648976"/>
                  </a:lnTo>
                  <a:lnTo>
                    <a:pt x="450702" y="651351"/>
                  </a:lnTo>
                  <a:lnTo>
                    <a:pt x="486004" y="668539"/>
                  </a:lnTo>
                  <a:lnTo>
                    <a:pt x="540022" y="683424"/>
                  </a:lnTo>
                  <a:lnTo>
                    <a:pt x="571789" y="690280"/>
                  </a:lnTo>
                  <a:lnTo>
                    <a:pt x="594400" y="687682"/>
                  </a:lnTo>
                  <a:lnTo>
                    <a:pt x="625537" y="708046"/>
                  </a:lnTo>
                  <a:lnTo>
                    <a:pt x="593061" y="727784"/>
                  </a:lnTo>
                  <a:lnTo>
                    <a:pt x="634786" y="736254"/>
                  </a:lnTo>
                  <a:lnTo>
                    <a:pt x="697092" y="731599"/>
                  </a:lnTo>
                  <a:lnTo>
                    <a:pt x="716754" y="724677"/>
                  </a:lnTo>
                  <a:lnTo>
                    <a:pt x="741360" y="748307"/>
                  </a:lnTo>
                  <a:lnTo>
                    <a:pt x="766470" y="728387"/>
                  </a:lnTo>
                  <a:lnTo>
                    <a:pt x="742912" y="711531"/>
                  </a:lnTo>
                  <a:lnTo>
                    <a:pt x="757818" y="697829"/>
                  </a:lnTo>
                  <a:lnTo>
                    <a:pt x="785914" y="695977"/>
                  </a:lnTo>
                  <a:lnTo>
                    <a:pt x="804381" y="691953"/>
                  </a:lnTo>
                  <a:lnTo>
                    <a:pt x="823012" y="701549"/>
                  </a:lnTo>
                  <a:lnTo>
                    <a:pt x="846208" y="723212"/>
                  </a:lnTo>
                  <a:lnTo>
                    <a:pt x="871986" y="720046"/>
                  </a:lnTo>
                  <a:lnTo>
                    <a:pt x="912769" y="737880"/>
                  </a:lnTo>
                  <a:lnTo>
                    <a:pt x="948602" y="731617"/>
                  </a:lnTo>
                  <a:lnTo>
                    <a:pt x="982274" y="732566"/>
                  </a:lnTo>
                  <a:lnTo>
                    <a:pt x="979610" y="707845"/>
                  </a:lnTo>
                  <a:lnTo>
                    <a:pt x="1000133" y="700850"/>
                  </a:lnTo>
                  <a:lnTo>
                    <a:pt x="1035902" y="714411"/>
                  </a:lnTo>
                  <a:lnTo>
                    <a:pt x="1035764" y="751754"/>
                  </a:lnTo>
                  <a:lnTo>
                    <a:pt x="1050455" y="720326"/>
                  </a:lnTo>
                  <a:lnTo>
                    <a:pt x="1069023" y="721393"/>
                  </a:lnTo>
                  <a:lnTo>
                    <a:pt x="1079461" y="681086"/>
                  </a:lnTo>
                  <a:lnTo>
                    <a:pt x="1054733" y="655953"/>
                  </a:lnTo>
                  <a:lnTo>
                    <a:pt x="1027790" y="639313"/>
                  </a:lnTo>
                  <a:lnTo>
                    <a:pt x="1029641" y="593079"/>
                  </a:lnTo>
                  <a:close/>
                  <a:moveTo>
                    <a:pt x="595734" y="501226"/>
                  </a:moveTo>
                  <a:lnTo>
                    <a:pt x="619323" y="509777"/>
                  </a:lnTo>
                  <a:lnTo>
                    <a:pt x="607800" y="530371"/>
                  </a:lnTo>
                  <a:lnTo>
                    <a:pt x="659167" y="517098"/>
                  </a:lnTo>
                  <a:lnTo>
                    <a:pt x="691266" y="539196"/>
                  </a:lnTo>
                  <a:lnTo>
                    <a:pt x="717351" y="516846"/>
                  </a:lnTo>
                  <a:lnTo>
                    <a:pt x="738444" y="531220"/>
                  </a:lnTo>
                  <a:lnTo>
                    <a:pt x="757330" y="573677"/>
                  </a:lnTo>
                  <a:lnTo>
                    <a:pt x="768926" y="555872"/>
                  </a:lnTo>
                  <a:lnTo>
                    <a:pt x="752528" y="511186"/>
                  </a:lnTo>
                  <a:lnTo>
                    <a:pt x="772839" y="504711"/>
                  </a:lnTo>
                  <a:lnTo>
                    <a:pt x="795780" y="511783"/>
                  </a:lnTo>
                  <a:lnTo>
                    <a:pt x="821636" y="529504"/>
                  </a:lnTo>
                  <a:lnTo>
                    <a:pt x="836123" y="571645"/>
                  </a:lnTo>
                  <a:lnTo>
                    <a:pt x="843280" y="601605"/>
                  </a:lnTo>
                  <a:lnTo>
                    <a:pt x="882045" y="622368"/>
                  </a:lnTo>
                  <a:lnTo>
                    <a:pt x="923700" y="642017"/>
                  </a:lnTo>
                  <a:lnTo>
                    <a:pt x="921195" y="660101"/>
                  </a:lnTo>
                  <a:lnTo>
                    <a:pt x="883296" y="663391"/>
                  </a:lnTo>
                  <a:lnTo>
                    <a:pt x="898020" y="679036"/>
                  </a:lnTo>
                  <a:lnTo>
                    <a:pt x="890243" y="693852"/>
                  </a:lnTo>
                  <a:lnTo>
                    <a:pt x="848468" y="687517"/>
                  </a:lnTo>
                  <a:lnTo>
                    <a:pt x="808766" y="676587"/>
                  </a:lnTo>
                  <a:lnTo>
                    <a:pt x="781932" y="679053"/>
                  </a:lnTo>
                  <a:lnTo>
                    <a:pt x="738595" y="692758"/>
                  </a:lnTo>
                  <a:lnTo>
                    <a:pt x="680100" y="698787"/>
                  </a:lnTo>
                  <a:lnTo>
                    <a:pt x="639035" y="702578"/>
                  </a:lnTo>
                  <a:lnTo>
                    <a:pt x="626529" y="683579"/>
                  </a:lnTo>
                  <a:lnTo>
                    <a:pt x="595020" y="672523"/>
                  </a:lnTo>
                  <a:lnTo>
                    <a:pt x="574524" y="677065"/>
                  </a:lnTo>
                  <a:lnTo>
                    <a:pt x="546085" y="644672"/>
                  </a:lnTo>
                  <a:lnTo>
                    <a:pt x="561442" y="640273"/>
                  </a:lnTo>
                  <a:lnTo>
                    <a:pt x="597072" y="633202"/>
                  </a:lnTo>
                  <a:lnTo>
                    <a:pt x="629612" y="635065"/>
                  </a:lnTo>
                  <a:lnTo>
                    <a:pt x="659742" y="627840"/>
                  </a:lnTo>
                  <a:lnTo>
                    <a:pt x="615103" y="618099"/>
                  </a:lnTo>
                  <a:lnTo>
                    <a:pt x="565778" y="621422"/>
                  </a:lnTo>
                  <a:lnTo>
                    <a:pt x="533048" y="620582"/>
                  </a:lnTo>
                  <a:lnTo>
                    <a:pt x="520870" y="605132"/>
                  </a:lnTo>
                  <a:lnTo>
                    <a:pt x="574405" y="588232"/>
                  </a:lnTo>
                  <a:lnTo>
                    <a:pt x="538799" y="588825"/>
                  </a:lnTo>
                  <a:lnTo>
                    <a:pt x="498489" y="577619"/>
                  </a:lnTo>
                  <a:lnTo>
                    <a:pt x="517863" y="545388"/>
                  </a:lnTo>
                  <a:lnTo>
                    <a:pt x="533934" y="528045"/>
                  </a:lnTo>
                  <a:close/>
                  <a:moveTo>
                    <a:pt x="824924" y="486734"/>
                  </a:moveTo>
                  <a:lnTo>
                    <a:pt x="842467" y="496544"/>
                  </a:lnTo>
                  <a:lnTo>
                    <a:pt x="822154" y="525678"/>
                  </a:lnTo>
                  <a:lnTo>
                    <a:pt x="786145" y="494764"/>
                  </a:lnTo>
                  <a:lnTo>
                    <a:pt x="793993" y="488521"/>
                  </a:lnTo>
                  <a:close/>
                  <a:moveTo>
                    <a:pt x="1399843" y="481375"/>
                  </a:moveTo>
                  <a:lnTo>
                    <a:pt x="1452670" y="486201"/>
                  </a:lnTo>
                  <a:lnTo>
                    <a:pt x="1492475" y="510606"/>
                  </a:lnTo>
                  <a:lnTo>
                    <a:pt x="1494520" y="522768"/>
                  </a:lnTo>
                  <a:lnTo>
                    <a:pt x="1469982" y="521488"/>
                  </a:lnTo>
                  <a:lnTo>
                    <a:pt x="1445117" y="520560"/>
                  </a:lnTo>
                  <a:lnTo>
                    <a:pt x="1419851" y="526458"/>
                  </a:lnTo>
                  <a:lnTo>
                    <a:pt x="1413167" y="523798"/>
                  </a:lnTo>
                  <a:lnTo>
                    <a:pt x="1387770" y="500401"/>
                  </a:lnTo>
                  <a:lnTo>
                    <a:pt x="1388744" y="484355"/>
                  </a:lnTo>
                  <a:close/>
                  <a:moveTo>
                    <a:pt x="1273509" y="479397"/>
                  </a:moveTo>
                  <a:lnTo>
                    <a:pt x="1256520" y="508186"/>
                  </a:lnTo>
                  <a:lnTo>
                    <a:pt x="1274705" y="535549"/>
                  </a:lnTo>
                  <a:lnTo>
                    <a:pt x="1296039" y="500086"/>
                  </a:lnTo>
                  <a:lnTo>
                    <a:pt x="1354542" y="481767"/>
                  </a:lnTo>
                  <a:lnTo>
                    <a:pt x="1394141" y="527581"/>
                  </a:lnTo>
                  <a:lnTo>
                    <a:pt x="1390705" y="556027"/>
                  </a:lnTo>
                  <a:lnTo>
                    <a:pt x="1436369" y="543465"/>
                  </a:lnTo>
                  <a:lnTo>
                    <a:pt x="1458206" y="526133"/>
                  </a:lnTo>
                  <a:lnTo>
                    <a:pt x="1509421" y="548170"/>
                  </a:lnTo>
                  <a:lnTo>
                    <a:pt x="1541211" y="568701"/>
                  </a:lnTo>
                  <a:lnTo>
                    <a:pt x="1544200" y="587312"/>
                  </a:lnTo>
                  <a:lnTo>
                    <a:pt x="1587063" y="577690"/>
                  </a:lnTo>
                  <a:lnTo>
                    <a:pt x="1611120" y="604677"/>
                  </a:lnTo>
                  <a:lnTo>
                    <a:pt x="1666840" y="621230"/>
                  </a:lnTo>
                  <a:lnTo>
                    <a:pt x="1686947" y="637981"/>
                  </a:lnTo>
                  <a:lnTo>
                    <a:pt x="1708782" y="676340"/>
                  </a:lnTo>
                  <a:lnTo>
                    <a:pt x="1666400" y="695165"/>
                  </a:lnTo>
                  <a:lnTo>
                    <a:pt x="1720766" y="721261"/>
                  </a:lnTo>
                  <a:lnTo>
                    <a:pt x="1757411" y="729962"/>
                  </a:lnTo>
                  <a:lnTo>
                    <a:pt x="1790589" y="765978"/>
                  </a:lnTo>
                  <a:lnTo>
                    <a:pt x="1826897" y="768554"/>
                  </a:lnTo>
                  <a:lnTo>
                    <a:pt x="1819714" y="795606"/>
                  </a:lnTo>
                  <a:lnTo>
                    <a:pt x="1779198" y="839616"/>
                  </a:lnTo>
                  <a:lnTo>
                    <a:pt x="1750797" y="823532"/>
                  </a:lnTo>
                  <a:lnTo>
                    <a:pt x="1714502" y="786865"/>
                  </a:lnTo>
                  <a:lnTo>
                    <a:pt x="1684638" y="791678"/>
                  </a:lnTo>
                  <a:lnTo>
                    <a:pt x="1681723" y="813543"/>
                  </a:lnTo>
                  <a:lnTo>
                    <a:pt x="1705998" y="835496"/>
                  </a:lnTo>
                  <a:lnTo>
                    <a:pt x="1737334" y="852707"/>
                  </a:lnTo>
                  <a:lnTo>
                    <a:pt x="1746842" y="862582"/>
                  </a:lnTo>
                  <a:lnTo>
                    <a:pt x="1761864" y="898975"/>
                  </a:lnTo>
                  <a:lnTo>
                    <a:pt x="1753914" y="925017"/>
                  </a:lnTo>
                  <a:lnTo>
                    <a:pt x="1724801" y="915238"/>
                  </a:lnTo>
                  <a:lnTo>
                    <a:pt x="1666906" y="886077"/>
                  </a:lnTo>
                  <a:lnTo>
                    <a:pt x="1699534" y="917449"/>
                  </a:lnTo>
                  <a:lnTo>
                    <a:pt x="1723572" y="939165"/>
                  </a:lnTo>
                  <a:lnTo>
                    <a:pt x="1727328" y="951622"/>
                  </a:lnTo>
                  <a:lnTo>
                    <a:pt x="1664733" y="937372"/>
                  </a:lnTo>
                  <a:lnTo>
                    <a:pt x="1615196" y="916482"/>
                  </a:lnTo>
                  <a:lnTo>
                    <a:pt x="1587221" y="898796"/>
                  </a:lnTo>
                  <a:lnTo>
                    <a:pt x="1595279" y="888484"/>
                  </a:lnTo>
                  <a:lnTo>
                    <a:pt x="1560839" y="869571"/>
                  </a:lnTo>
                  <a:lnTo>
                    <a:pt x="1527228" y="851564"/>
                  </a:lnTo>
                  <a:lnTo>
                    <a:pt x="1527595" y="862346"/>
                  </a:lnTo>
                  <a:lnTo>
                    <a:pt x="1460852" y="868256"/>
                  </a:lnTo>
                  <a:lnTo>
                    <a:pt x="1441325" y="855518"/>
                  </a:lnTo>
                  <a:lnTo>
                    <a:pt x="1456529" y="827942"/>
                  </a:lnTo>
                  <a:lnTo>
                    <a:pt x="1499901" y="827271"/>
                  </a:lnTo>
                  <a:lnTo>
                    <a:pt x="1547417" y="822446"/>
                  </a:lnTo>
                  <a:lnTo>
                    <a:pt x="1539705" y="808907"/>
                  </a:lnTo>
                  <a:lnTo>
                    <a:pt x="1547760" y="789842"/>
                  </a:lnTo>
                  <a:lnTo>
                    <a:pt x="1577623" y="752098"/>
                  </a:lnTo>
                  <a:lnTo>
                    <a:pt x="1571278" y="734725"/>
                  </a:lnTo>
                  <a:lnTo>
                    <a:pt x="1562378" y="721171"/>
                  </a:lnTo>
                  <a:lnTo>
                    <a:pt x="1527023" y="701813"/>
                  </a:lnTo>
                  <a:lnTo>
                    <a:pt x="1480262" y="688133"/>
                  </a:lnTo>
                  <a:lnTo>
                    <a:pt x="1495045" y="677895"/>
                  </a:lnTo>
                  <a:lnTo>
                    <a:pt x="1470607" y="652512"/>
                  </a:lnTo>
                  <a:lnTo>
                    <a:pt x="1450265" y="650171"/>
                  </a:lnTo>
                  <a:lnTo>
                    <a:pt x="1432062" y="636121"/>
                  </a:lnTo>
                  <a:lnTo>
                    <a:pt x="1419708" y="648306"/>
                  </a:lnTo>
                  <a:lnTo>
                    <a:pt x="1377859" y="653594"/>
                  </a:lnTo>
                  <a:lnTo>
                    <a:pt x="1293855" y="644398"/>
                  </a:lnTo>
                  <a:lnTo>
                    <a:pt x="1245029" y="632260"/>
                  </a:lnTo>
                  <a:lnTo>
                    <a:pt x="1207595" y="625994"/>
                  </a:lnTo>
                  <a:lnTo>
                    <a:pt x="1188397" y="611314"/>
                  </a:lnTo>
                  <a:lnTo>
                    <a:pt x="1212535" y="592089"/>
                  </a:lnTo>
                  <a:lnTo>
                    <a:pt x="1179747" y="591904"/>
                  </a:lnTo>
                  <a:lnTo>
                    <a:pt x="1172430" y="548542"/>
                  </a:lnTo>
                  <a:lnTo>
                    <a:pt x="1190171" y="509423"/>
                  </a:lnTo>
                  <a:lnTo>
                    <a:pt x="1213908" y="491293"/>
                  </a:lnTo>
                  <a:close/>
                  <a:moveTo>
                    <a:pt x="938112" y="477598"/>
                  </a:moveTo>
                  <a:lnTo>
                    <a:pt x="965639" y="487029"/>
                  </a:lnTo>
                  <a:lnTo>
                    <a:pt x="1006816" y="481362"/>
                  </a:lnTo>
                  <a:lnTo>
                    <a:pt x="1012817" y="494318"/>
                  </a:lnTo>
                  <a:lnTo>
                    <a:pt x="991267" y="515552"/>
                  </a:lnTo>
                  <a:lnTo>
                    <a:pt x="1026205" y="534421"/>
                  </a:lnTo>
                  <a:lnTo>
                    <a:pt x="1022050" y="573287"/>
                  </a:lnTo>
                  <a:lnTo>
                    <a:pt x="984202" y="589773"/>
                  </a:lnTo>
                  <a:lnTo>
                    <a:pt x="961969" y="586227"/>
                  </a:lnTo>
                  <a:lnTo>
                    <a:pt x="945997" y="569938"/>
                  </a:lnTo>
                  <a:lnTo>
                    <a:pt x="888632" y="536601"/>
                  </a:lnTo>
                  <a:lnTo>
                    <a:pt x="889094" y="522609"/>
                  </a:lnTo>
                  <a:lnTo>
                    <a:pt x="936220" y="528048"/>
                  </a:lnTo>
                  <a:lnTo>
                    <a:pt x="910791" y="499210"/>
                  </a:lnTo>
                  <a:close/>
                  <a:moveTo>
                    <a:pt x="1073209" y="464482"/>
                  </a:moveTo>
                  <a:lnTo>
                    <a:pt x="1121305" y="466059"/>
                  </a:lnTo>
                  <a:lnTo>
                    <a:pt x="1165398" y="477021"/>
                  </a:lnTo>
                  <a:lnTo>
                    <a:pt x="1130909" y="516621"/>
                  </a:lnTo>
                  <a:lnTo>
                    <a:pt x="1103386" y="525153"/>
                  </a:lnTo>
                  <a:lnTo>
                    <a:pt x="1078625" y="557636"/>
                  </a:lnTo>
                  <a:lnTo>
                    <a:pt x="1052292" y="556028"/>
                  </a:lnTo>
                  <a:lnTo>
                    <a:pt x="1037891" y="517764"/>
                  </a:lnTo>
                  <a:lnTo>
                    <a:pt x="1038248" y="495768"/>
                  </a:lnTo>
                  <a:lnTo>
                    <a:pt x="1050308" y="476765"/>
                  </a:lnTo>
                  <a:close/>
                  <a:moveTo>
                    <a:pt x="449187" y="450229"/>
                  </a:moveTo>
                  <a:lnTo>
                    <a:pt x="482151" y="459662"/>
                  </a:lnTo>
                  <a:lnTo>
                    <a:pt x="541108" y="462181"/>
                  </a:lnTo>
                  <a:lnTo>
                    <a:pt x="563526" y="475253"/>
                  </a:lnTo>
                  <a:lnTo>
                    <a:pt x="588308" y="494087"/>
                  </a:lnTo>
                  <a:lnTo>
                    <a:pt x="559290" y="505289"/>
                  </a:lnTo>
                  <a:lnTo>
                    <a:pt x="502690" y="536166"/>
                  </a:lnTo>
                  <a:lnTo>
                    <a:pt x="474067" y="566434"/>
                  </a:lnTo>
                  <a:lnTo>
                    <a:pt x="474067" y="585071"/>
                  </a:lnTo>
                  <a:lnTo>
                    <a:pt x="413309" y="605450"/>
                  </a:lnTo>
                  <a:lnTo>
                    <a:pt x="401126" y="586923"/>
                  </a:lnTo>
                  <a:lnTo>
                    <a:pt x="347829" y="564344"/>
                  </a:lnTo>
                  <a:lnTo>
                    <a:pt x="357731" y="546065"/>
                  </a:lnTo>
                  <a:lnTo>
                    <a:pt x="373720" y="514140"/>
                  </a:lnTo>
                  <a:lnTo>
                    <a:pt x="393740" y="484945"/>
                  </a:lnTo>
                  <a:lnTo>
                    <a:pt x="371170" y="457331"/>
                  </a:lnTo>
                  <a:close/>
                  <a:moveTo>
                    <a:pt x="1065196" y="394840"/>
                  </a:moveTo>
                  <a:lnTo>
                    <a:pt x="1085349" y="411219"/>
                  </a:lnTo>
                  <a:lnTo>
                    <a:pt x="1093774" y="425879"/>
                  </a:lnTo>
                  <a:lnTo>
                    <a:pt x="1081213" y="443683"/>
                  </a:lnTo>
                  <a:lnTo>
                    <a:pt x="1047702" y="440274"/>
                  </a:lnTo>
                  <a:lnTo>
                    <a:pt x="1019720" y="428294"/>
                  </a:lnTo>
                  <a:lnTo>
                    <a:pt x="1032008" y="407433"/>
                  </a:lnTo>
                  <a:close/>
                  <a:moveTo>
                    <a:pt x="980963" y="343845"/>
                  </a:moveTo>
                  <a:lnTo>
                    <a:pt x="998608" y="366044"/>
                  </a:lnTo>
                  <a:lnTo>
                    <a:pt x="999327" y="390322"/>
                  </a:lnTo>
                  <a:lnTo>
                    <a:pt x="988811" y="424956"/>
                  </a:lnTo>
                  <a:lnTo>
                    <a:pt x="950754" y="429685"/>
                  </a:lnTo>
                  <a:lnTo>
                    <a:pt x="925942" y="422306"/>
                  </a:lnTo>
                  <a:lnTo>
                    <a:pt x="926420" y="395144"/>
                  </a:lnTo>
                  <a:lnTo>
                    <a:pt x="888584" y="398749"/>
                  </a:lnTo>
                  <a:lnTo>
                    <a:pt x="887120" y="362228"/>
                  </a:lnTo>
                  <a:lnTo>
                    <a:pt x="911952" y="363718"/>
                  </a:lnTo>
                  <a:lnTo>
                    <a:pt x="946720" y="347391"/>
                  </a:lnTo>
                  <a:lnTo>
                    <a:pt x="979186" y="350166"/>
                  </a:lnTo>
                  <a:close/>
                  <a:moveTo>
                    <a:pt x="725181" y="340268"/>
                  </a:moveTo>
                  <a:lnTo>
                    <a:pt x="749015" y="345852"/>
                  </a:lnTo>
                  <a:lnTo>
                    <a:pt x="756798" y="368655"/>
                  </a:lnTo>
                  <a:lnTo>
                    <a:pt x="765846" y="385517"/>
                  </a:lnTo>
                  <a:lnTo>
                    <a:pt x="786401" y="377615"/>
                  </a:lnTo>
                  <a:lnTo>
                    <a:pt x="810590" y="379669"/>
                  </a:lnTo>
                  <a:lnTo>
                    <a:pt x="814653" y="402690"/>
                  </a:lnTo>
                  <a:lnTo>
                    <a:pt x="800607" y="424712"/>
                  </a:lnTo>
                  <a:lnTo>
                    <a:pt x="722437" y="431868"/>
                  </a:lnTo>
                  <a:lnTo>
                    <a:pt x="664198" y="451684"/>
                  </a:lnTo>
                  <a:lnTo>
                    <a:pt x="629095" y="452717"/>
                  </a:lnTo>
                  <a:lnTo>
                    <a:pt x="626151" y="437825"/>
                  </a:lnTo>
                  <a:lnTo>
                    <a:pt x="674097" y="417439"/>
                  </a:lnTo>
                  <a:lnTo>
                    <a:pt x="569810" y="422950"/>
                  </a:lnTo>
                  <a:lnTo>
                    <a:pt x="537535" y="414670"/>
                  </a:lnTo>
                  <a:lnTo>
                    <a:pt x="569029" y="368781"/>
                  </a:lnTo>
                  <a:lnTo>
                    <a:pt x="590753" y="355428"/>
                  </a:lnTo>
                  <a:lnTo>
                    <a:pt x="655715" y="371522"/>
                  </a:lnTo>
                  <a:lnTo>
                    <a:pt x="696718" y="399432"/>
                  </a:lnTo>
                  <a:lnTo>
                    <a:pt x="737046" y="402984"/>
                  </a:lnTo>
                  <a:lnTo>
                    <a:pt x="704034" y="357775"/>
                  </a:lnTo>
                  <a:close/>
                  <a:moveTo>
                    <a:pt x="1021470" y="322456"/>
                  </a:moveTo>
                  <a:lnTo>
                    <a:pt x="1069044" y="325549"/>
                  </a:lnTo>
                  <a:lnTo>
                    <a:pt x="1094670" y="341130"/>
                  </a:lnTo>
                  <a:lnTo>
                    <a:pt x="1140117" y="341023"/>
                  </a:lnTo>
                  <a:lnTo>
                    <a:pt x="1160042" y="356829"/>
                  </a:lnTo>
                  <a:lnTo>
                    <a:pt x="1154783" y="374716"/>
                  </a:lnTo>
                  <a:lnTo>
                    <a:pt x="1181269" y="385410"/>
                  </a:lnTo>
                  <a:lnTo>
                    <a:pt x="1195930" y="396577"/>
                  </a:lnTo>
                  <a:lnTo>
                    <a:pt x="1227064" y="398637"/>
                  </a:lnTo>
                  <a:lnTo>
                    <a:pt x="1260744" y="402554"/>
                  </a:lnTo>
                  <a:lnTo>
                    <a:pt x="1297435" y="392400"/>
                  </a:lnTo>
                  <a:lnTo>
                    <a:pt x="1344436" y="388399"/>
                  </a:lnTo>
                  <a:lnTo>
                    <a:pt x="1381943" y="391706"/>
                  </a:lnTo>
                  <a:lnTo>
                    <a:pt x="1406665" y="409341"/>
                  </a:lnTo>
                  <a:lnTo>
                    <a:pt x="1411826" y="428502"/>
                  </a:lnTo>
                  <a:lnTo>
                    <a:pt x="1397426" y="440711"/>
                  </a:lnTo>
                  <a:lnTo>
                    <a:pt x="1363008" y="450523"/>
                  </a:lnTo>
                  <a:lnTo>
                    <a:pt x="1333461" y="444977"/>
                  </a:lnTo>
                  <a:lnTo>
                    <a:pt x="1267247" y="452000"/>
                  </a:lnTo>
                  <a:lnTo>
                    <a:pt x="1219860" y="452807"/>
                  </a:lnTo>
                  <a:lnTo>
                    <a:pt x="1182596" y="447191"/>
                  </a:lnTo>
                  <a:lnTo>
                    <a:pt x="1121249" y="432431"/>
                  </a:lnTo>
                  <a:lnTo>
                    <a:pt x="1113266" y="407014"/>
                  </a:lnTo>
                  <a:lnTo>
                    <a:pt x="1110459" y="383766"/>
                  </a:lnTo>
                  <a:lnTo>
                    <a:pt x="1087286" y="363056"/>
                  </a:lnTo>
                  <a:lnTo>
                    <a:pt x="1039536" y="357222"/>
                  </a:lnTo>
                  <a:lnTo>
                    <a:pt x="1012785" y="342347"/>
                  </a:lnTo>
                  <a:close/>
                  <a:moveTo>
                    <a:pt x="572432" y="298724"/>
                  </a:moveTo>
                  <a:lnTo>
                    <a:pt x="569265" y="336266"/>
                  </a:lnTo>
                  <a:lnTo>
                    <a:pt x="551485" y="352976"/>
                  </a:lnTo>
                  <a:lnTo>
                    <a:pt x="529918" y="355317"/>
                  </a:lnTo>
                  <a:lnTo>
                    <a:pt x="487009" y="375702"/>
                  </a:lnTo>
                  <a:lnTo>
                    <a:pt x="450061" y="382946"/>
                  </a:lnTo>
                  <a:lnTo>
                    <a:pt x="418786" y="372699"/>
                  </a:lnTo>
                  <a:lnTo>
                    <a:pt x="457966" y="336869"/>
                  </a:lnTo>
                  <a:lnTo>
                    <a:pt x="505369" y="305280"/>
                  </a:lnTo>
                  <a:lnTo>
                    <a:pt x="540773" y="305963"/>
                  </a:lnTo>
                  <a:close/>
                  <a:moveTo>
                    <a:pt x="1028599" y="289355"/>
                  </a:moveTo>
                  <a:lnTo>
                    <a:pt x="1075081" y="290080"/>
                  </a:lnTo>
                  <a:lnTo>
                    <a:pt x="1091283" y="299264"/>
                  </a:lnTo>
                  <a:lnTo>
                    <a:pt x="1088528" y="304897"/>
                  </a:lnTo>
                  <a:lnTo>
                    <a:pt x="1078011" y="306307"/>
                  </a:lnTo>
                  <a:lnTo>
                    <a:pt x="1034753" y="303169"/>
                  </a:lnTo>
                  <a:close/>
                  <a:moveTo>
                    <a:pt x="686325" y="273498"/>
                  </a:moveTo>
                  <a:lnTo>
                    <a:pt x="718872" y="281317"/>
                  </a:lnTo>
                  <a:lnTo>
                    <a:pt x="711197" y="296169"/>
                  </a:lnTo>
                  <a:lnTo>
                    <a:pt x="668165" y="310339"/>
                  </a:lnTo>
                  <a:lnTo>
                    <a:pt x="633931" y="294429"/>
                  </a:lnTo>
                  <a:lnTo>
                    <a:pt x="652621" y="278589"/>
                  </a:lnTo>
                  <a:close/>
                  <a:moveTo>
                    <a:pt x="680888" y="238296"/>
                  </a:moveTo>
                  <a:lnTo>
                    <a:pt x="693268" y="240617"/>
                  </a:lnTo>
                  <a:lnTo>
                    <a:pt x="723288" y="250898"/>
                  </a:lnTo>
                  <a:lnTo>
                    <a:pt x="695169" y="260749"/>
                  </a:lnTo>
                  <a:lnTo>
                    <a:pt x="656834" y="260700"/>
                  </a:lnTo>
                  <a:lnTo>
                    <a:pt x="657208" y="253500"/>
                  </a:lnTo>
                  <a:close/>
                  <a:moveTo>
                    <a:pt x="977916" y="237177"/>
                  </a:moveTo>
                  <a:lnTo>
                    <a:pt x="1007803" y="239214"/>
                  </a:lnTo>
                  <a:lnTo>
                    <a:pt x="1021256" y="242583"/>
                  </a:lnTo>
                  <a:lnTo>
                    <a:pt x="1048843" y="260175"/>
                  </a:lnTo>
                  <a:lnTo>
                    <a:pt x="1042587" y="278295"/>
                  </a:lnTo>
                  <a:lnTo>
                    <a:pt x="1008435" y="288563"/>
                  </a:lnTo>
                  <a:lnTo>
                    <a:pt x="989635" y="277002"/>
                  </a:lnTo>
                  <a:lnTo>
                    <a:pt x="979743" y="258169"/>
                  </a:lnTo>
                  <a:close/>
                  <a:moveTo>
                    <a:pt x="819562" y="215127"/>
                  </a:moveTo>
                  <a:lnTo>
                    <a:pt x="864874" y="222148"/>
                  </a:lnTo>
                  <a:lnTo>
                    <a:pt x="927292" y="240820"/>
                  </a:lnTo>
                  <a:lnTo>
                    <a:pt x="944950" y="264883"/>
                  </a:lnTo>
                  <a:lnTo>
                    <a:pt x="953935" y="285735"/>
                  </a:lnTo>
                  <a:lnTo>
                    <a:pt x="916241" y="280188"/>
                  </a:lnTo>
                  <a:lnTo>
                    <a:pt x="878249" y="263954"/>
                  </a:lnTo>
                  <a:lnTo>
                    <a:pt x="826860" y="262088"/>
                  </a:lnTo>
                  <a:lnTo>
                    <a:pt x="849151" y="247074"/>
                  </a:lnTo>
                  <a:lnTo>
                    <a:pt x="821241" y="234808"/>
                  </a:lnTo>
                  <a:close/>
                  <a:moveTo>
                    <a:pt x="1121540" y="111281"/>
                  </a:moveTo>
                  <a:lnTo>
                    <a:pt x="1151015" y="140220"/>
                  </a:lnTo>
                  <a:lnTo>
                    <a:pt x="1189861" y="151698"/>
                  </a:lnTo>
                  <a:lnTo>
                    <a:pt x="1227717" y="161787"/>
                  </a:lnTo>
                  <a:lnTo>
                    <a:pt x="1245952" y="196531"/>
                  </a:lnTo>
                  <a:lnTo>
                    <a:pt x="1273782" y="213304"/>
                  </a:lnTo>
                  <a:lnTo>
                    <a:pt x="1242084" y="228619"/>
                  </a:lnTo>
                  <a:lnTo>
                    <a:pt x="1199432" y="266768"/>
                  </a:lnTo>
                  <a:lnTo>
                    <a:pt x="1158599" y="270375"/>
                  </a:lnTo>
                  <a:lnTo>
                    <a:pt x="1110764" y="263949"/>
                  </a:lnTo>
                  <a:lnTo>
                    <a:pt x="1085962" y="243337"/>
                  </a:lnTo>
                  <a:lnTo>
                    <a:pt x="1086318" y="224801"/>
                  </a:lnTo>
                  <a:lnTo>
                    <a:pt x="1104565" y="211070"/>
                  </a:lnTo>
                  <a:lnTo>
                    <a:pt x="1062352" y="211464"/>
                  </a:lnTo>
                  <a:lnTo>
                    <a:pt x="1036912" y="194182"/>
                  </a:lnTo>
                  <a:lnTo>
                    <a:pt x="1022288" y="170389"/>
                  </a:lnTo>
                  <a:lnTo>
                    <a:pt x="1038290" y="146722"/>
                  </a:lnTo>
                  <a:lnTo>
                    <a:pt x="1054286" y="130308"/>
                  </a:lnTo>
                  <a:lnTo>
                    <a:pt x="1077946" y="126521"/>
                  </a:lnTo>
                  <a:lnTo>
                    <a:pt x="1067859" y="114062"/>
                  </a:lnTo>
                  <a:close/>
                  <a:moveTo>
                    <a:pt x="1573460" y="0"/>
                  </a:moveTo>
                  <a:lnTo>
                    <a:pt x="1623451" y="3682"/>
                  </a:lnTo>
                  <a:lnTo>
                    <a:pt x="1673443" y="7357"/>
                  </a:lnTo>
                  <a:lnTo>
                    <a:pt x="1735135" y="11882"/>
                  </a:lnTo>
                  <a:lnTo>
                    <a:pt x="1784702" y="19254"/>
                  </a:lnTo>
                  <a:lnTo>
                    <a:pt x="1826943" y="34785"/>
                  </a:lnTo>
                  <a:lnTo>
                    <a:pt x="1825930" y="49933"/>
                  </a:lnTo>
                  <a:lnTo>
                    <a:pt x="1769606" y="74286"/>
                  </a:lnTo>
                  <a:lnTo>
                    <a:pt x="1713759" y="85540"/>
                  </a:lnTo>
                  <a:lnTo>
                    <a:pt x="1692889" y="97902"/>
                  </a:lnTo>
                  <a:lnTo>
                    <a:pt x="1743146" y="97618"/>
                  </a:lnTo>
                  <a:lnTo>
                    <a:pt x="1688678" y="130702"/>
                  </a:lnTo>
                  <a:lnTo>
                    <a:pt x="1651060" y="145945"/>
                  </a:lnTo>
                  <a:lnTo>
                    <a:pt x="1611581" y="189216"/>
                  </a:lnTo>
                  <a:lnTo>
                    <a:pt x="1563967" y="197879"/>
                  </a:lnTo>
                  <a:lnTo>
                    <a:pt x="1549259" y="208478"/>
                  </a:lnTo>
                  <a:lnTo>
                    <a:pt x="1479370" y="214017"/>
                  </a:lnTo>
                  <a:lnTo>
                    <a:pt x="1511190" y="220485"/>
                  </a:lnTo>
                  <a:lnTo>
                    <a:pt x="1495234" y="229656"/>
                  </a:lnTo>
                  <a:lnTo>
                    <a:pt x="1514324" y="254751"/>
                  </a:lnTo>
                  <a:lnTo>
                    <a:pt x="1492393" y="271996"/>
                  </a:lnTo>
                  <a:lnTo>
                    <a:pt x="1456731" y="286114"/>
                  </a:lnTo>
                  <a:lnTo>
                    <a:pt x="1445786" y="305458"/>
                  </a:lnTo>
                  <a:lnTo>
                    <a:pt x="1413544" y="320101"/>
                  </a:lnTo>
                  <a:lnTo>
                    <a:pt x="1416772" y="331112"/>
                  </a:lnTo>
                  <a:lnTo>
                    <a:pt x="1456215" y="329235"/>
                  </a:lnTo>
                  <a:lnTo>
                    <a:pt x="1456717" y="341050"/>
                  </a:lnTo>
                  <a:lnTo>
                    <a:pt x="1395037" y="369775"/>
                  </a:lnTo>
                  <a:lnTo>
                    <a:pt x="1334719" y="356616"/>
                  </a:lnTo>
                  <a:lnTo>
                    <a:pt x="1266915" y="364021"/>
                  </a:lnTo>
                  <a:lnTo>
                    <a:pt x="1232564" y="358245"/>
                  </a:lnTo>
                  <a:lnTo>
                    <a:pt x="1188922" y="355738"/>
                  </a:lnTo>
                  <a:lnTo>
                    <a:pt x="1186027" y="332626"/>
                  </a:lnTo>
                  <a:lnTo>
                    <a:pt x="1228700" y="321630"/>
                  </a:lnTo>
                  <a:lnTo>
                    <a:pt x="1217329" y="286110"/>
                  </a:lnTo>
                  <a:lnTo>
                    <a:pt x="1231410" y="282617"/>
                  </a:lnTo>
                  <a:lnTo>
                    <a:pt x="1293125" y="303976"/>
                  </a:lnTo>
                  <a:lnTo>
                    <a:pt x="1261648" y="272144"/>
                  </a:lnTo>
                  <a:lnTo>
                    <a:pt x="1224210" y="262517"/>
                  </a:lnTo>
                  <a:lnTo>
                    <a:pt x="1242906" y="242946"/>
                  </a:lnTo>
                  <a:lnTo>
                    <a:pt x="1283838" y="230791"/>
                  </a:lnTo>
                  <a:lnTo>
                    <a:pt x="1290387" y="212863"/>
                  </a:lnTo>
                  <a:lnTo>
                    <a:pt x="1257786" y="192551"/>
                  </a:lnTo>
                  <a:lnTo>
                    <a:pt x="1247988" y="165427"/>
                  </a:lnTo>
                  <a:lnTo>
                    <a:pt x="1311081" y="167711"/>
                  </a:lnTo>
                  <a:lnTo>
                    <a:pt x="1329310" y="173442"/>
                  </a:lnTo>
                  <a:lnTo>
                    <a:pt x="1365330" y="154096"/>
                  </a:lnTo>
                  <a:lnTo>
                    <a:pt x="1313354" y="147918"/>
                  </a:lnTo>
                  <a:lnTo>
                    <a:pt x="1232588" y="151327"/>
                  </a:lnTo>
                  <a:lnTo>
                    <a:pt x="1191785" y="133096"/>
                  </a:lnTo>
                  <a:lnTo>
                    <a:pt x="1172549" y="111139"/>
                  </a:lnTo>
                  <a:lnTo>
                    <a:pt x="1145592" y="95055"/>
                  </a:lnTo>
                  <a:lnTo>
                    <a:pt x="1140533" y="76151"/>
                  </a:lnTo>
                  <a:lnTo>
                    <a:pt x="1174858" y="65498"/>
                  </a:lnTo>
                  <a:lnTo>
                    <a:pt x="1201812" y="63676"/>
                  </a:lnTo>
                  <a:lnTo>
                    <a:pt x="1247101" y="54563"/>
                  </a:lnTo>
                  <a:lnTo>
                    <a:pt x="1281038" y="33436"/>
                  </a:lnTo>
                  <a:lnTo>
                    <a:pt x="1309660" y="36414"/>
                  </a:lnTo>
                  <a:lnTo>
                    <a:pt x="1334590" y="52285"/>
                  </a:lnTo>
                  <a:lnTo>
                    <a:pt x="1352132" y="21552"/>
                  </a:lnTo>
                  <a:lnTo>
                    <a:pt x="1382601" y="12345"/>
                  </a:lnTo>
                  <a:lnTo>
                    <a:pt x="1423997" y="5954"/>
                  </a:lnTo>
                  <a:lnTo>
                    <a:pt x="1494553" y="3550"/>
                  </a:lnTo>
                  <a:lnTo>
                    <a:pt x="1506814" y="980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ee4p_CL_1_98814">
              <a:extLst>
                <a:ext uri="{FF2B5EF4-FFF2-40B4-BE49-F238E27FC236}">
                  <a16:creationId xmlns:a16="http://schemas.microsoft.com/office/drawing/2014/main" id="{A903130F-4754-B48B-928D-6F80C9E97D42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4429136" y="5509602"/>
              <a:ext cx="142126" cy="727710"/>
            </a:xfrm>
            <a:custGeom>
              <a:avLst/>
              <a:gdLst/>
              <a:ahLst/>
              <a:cxnLst/>
              <a:rect l="l" t="t" r="r" b="b"/>
              <a:pathLst>
                <a:path w="200460" h="1026393">
                  <a:moveTo>
                    <a:pt x="145391" y="928332"/>
                  </a:moveTo>
                  <a:lnTo>
                    <a:pt x="161818" y="932003"/>
                  </a:lnTo>
                  <a:lnTo>
                    <a:pt x="161833" y="1002494"/>
                  </a:lnTo>
                  <a:lnTo>
                    <a:pt x="186552" y="1002511"/>
                  </a:lnTo>
                  <a:lnTo>
                    <a:pt x="200460" y="1003369"/>
                  </a:lnTo>
                  <a:lnTo>
                    <a:pt x="192817" y="1016364"/>
                  </a:lnTo>
                  <a:lnTo>
                    <a:pt x="173022" y="1026393"/>
                  </a:lnTo>
                  <a:lnTo>
                    <a:pt x="161680" y="1025364"/>
                  </a:lnTo>
                  <a:lnTo>
                    <a:pt x="148012" y="1022747"/>
                  </a:lnTo>
                  <a:lnTo>
                    <a:pt x="131255" y="1013055"/>
                  </a:lnTo>
                  <a:lnTo>
                    <a:pt x="107073" y="1008406"/>
                  </a:lnTo>
                  <a:lnTo>
                    <a:pt x="78030" y="990533"/>
                  </a:lnTo>
                  <a:lnTo>
                    <a:pt x="54456" y="973458"/>
                  </a:lnTo>
                  <a:lnTo>
                    <a:pt x="22664" y="938269"/>
                  </a:lnTo>
                  <a:lnTo>
                    <a:pt x="41694" y="944826"/>
                  </a:lnTo>
                  <a:lnTo>
                    <a:pt x="74100" y="965808"/>
                  </a:lnTo>
                  <a:lnTo>
                    <a:pt x="104718" y="977158"/>
                  </a:lnTo>
                  <a:lnTo>
                    <a:pt x="116627" y="962669"/>
                  </a:lnTo>
                  <a:lnTo>
                    <a:pt x="124113" y="941194"/>
                  </a:lnTo>
                  <a:close/>
                  <a:moveTo>
                    <a:pt x="139741" y="0"/>
                  </a:moveTo>
                  <a:lnTo>
                    <a:pt x="151056" y="16203"/>
                  </a:lnTo>
                  <a:lnTo>
                    <a:pt x="154136" y="33438"/>
                  </a:lnTo>
                  <a:lnTo>
                    <a:pt x="166245" y="43573"/>
                  </a:lnTo>
                  <a:lnTo>
                    <a:pt x="158975" y="66797"/>
                  </a:lnTo>
                  <a:lnTo>
                    <a:pt x="171376" y="93836"/>
                  </a:lnTo>
                  <a:lnTo>
                    <a:pt x="180419" y="127248"/>
                  </a:lnTo>
                  <a:lnTo>
                    <a:pt x="197073" y="123918"/>
                  </a:lnTo>
                  <a:lnTo>
                    <a:pt x="199876" y="130006"/>
                  </a:lnTo>
                  <a:lnTo>
                    <a:pt x="191954" y="155341"/>
                  </a:lnTo>
                  <a:lnTo>
                    <a:pt x="166812" y="167413"/>
                  </a:lnTo>
                  <a:lnTo>
                    <a:pt x="167543" y="208423"/>
                  </a:lnTo>
                  <a:lnTo>
                    <a:pt x="162723" y="216386"/>
                  </a:lnTo>
                  <a:lnTo>
                    <a:pt x="169631" y="226112"/>
                  </a:lnTo>
                  <a:lnTo>
                    <a:pt x="153341" y="241569"/>
                  </a:lnTo>
                  <a:lnTo>
                    <a:pt x="138225" y="264985"/>
                  </a:lnTo>
                  <a:lnTo>
                    <a:pt x="129974" y="287796"/>
                  </a:lnTo>
                  <a:lnTo>
                    <a:pt x="132157" y="312243"/>
                  </a:lnTo>
                  <a:lnTo>
                    <a:pt x="117936" y="338375"/>
                  </a:lnTo>
                  <a:lnTo>
                    <a:pt x="128570" y="382627"/>
                  </a:lnTo>
                  <a:lnTo>
                    <a:pt x="134563" y="387340"/>
                  </a:lnTo>
                  <a:lnTo>
                    <a:pt x="134504" y="411163"/>
                  </a:lnTo>
                  <a:lnTo>
                    <a:pt x="121330" y="436622"/>
                  </a:lnTo>
                  <a:lnTo>
                    <a:pt x="121867" y="458559"/>
                  </a:lnTo>
                  <a:lnTo>
                    <a:pt x="104391" y="475804"/>
                  </a:lnTo>
                  <a:lnTo>
                    <a:pt x="104466" y="500216"/>
                  </a:lnTo>
                  <a:lnTo>
                    <a:pt x="111482" y="526354"/>
                  </a:lnTo>
                  <a:lnTo>
                    <a:pt x="97659" y="536129"/>
                  </a:lnTo>
                  <a:lnTo>
                    <a:pt x="91491" y="560279"/>
                  </a:lnTo>
                  <a:lnTo>
                    <a:pt x="86067" y="588234"/>
                  </a:lnTo>
                  <a:lnTo>
                    <a:pt x="89966" y="621845"/>
                  </a:lnTo>
                  <a:lnTo>
                    <a:pt x="80685" y="627493"/>
                  </a:lnTo>
                  <a:lnTo>
                    <a:pt x="86074" y="659716"/>
                  </a:lnTo>
                  <a:lnTo>
                    <a:pt x="96493" y="670382"/>
                  </a:lnTo>
                  <a:lnTo>
                    <a:pt x="88885" y="682233"/>
                  </a:lnTo>
                  <a:lnTo>
                    <a:pt x="99592" y="687910"/>
                  </a:lnTo>
                  <a:lnTo>
                    <a:pt x="102062" y="698615"/>
                  </a:lnTo>
                  <a:lnTo>
                    <a:pt x="91986" y="704013"/>
                  </a:lnTo>
                  <a:lnTo>
                    <a:pt x="94463" y="720808"/>
                  </a:lnTo>
                  <a:lnTo>
                    <a:pt x="86032" y="759069"/>
                  </a:lnTo>
                  <a:lnTo>
                    <a:pt x="73796" y="784025"/>
                  </a:lnTo>
                  <a:lnTo>
                    <a:pt x="76478" y="798918"/>
                  </a:lnTo>
                  <a:lnTo>
                    <a:pt x="69158" y="817721"/>
                  </a:lnTo>
                  <a:lnTo>
                    <a:pt x="51450" y="830836"/>
                  </a:lnTo>
                  <a:lnTo>
                    <a:pt x="53467" y="862731"/>
                  </a:lnTo>
                  <a:lnTo>
                    <a:pt x="61599" y="873731"/>
                  </a:lnTo>
                  <a:lnTo>
                    <a:pt x="76967" y="871773"/>
                  </a:lnTo>
                  <a:lnTo>
                    <a:pt x="76518" y="894625"/>
                  </a:lnTo>
                  <a:lnTo>
                    <a:pt x="86088" y="912560"/>
                  </a:lnTo>
                  <a:lnTo>
                    <a:pt x="141866" y="916692"/>
                  </a:lnTo>
                  <a:lnTo>
                    <a:pt x="163260" y="921542"/>
                  </a:lnTo>
                  <a:lnTo>
                    <a:pt x="142722" y="921310"/>
                  </a:lnTo>
                  <a:lnTo>
                    <a:pt x="131608" y="928942"/>
                  </a:lnTo>
                  <a:lnTo>
                    <a:pt x="110780" y="940194"/>
                  </a:lnTo>
                  <a:lnTo>
                    <a:pt x="107058" y="969529"/>
                  </a:lnTo>
                  <a:lnTo>
                    <a:pt x="97284" y="970262"/>
                  </a:lnTo>
                  <a:lnTo>
                    <a:pt x="71243" y="960010"/>
                  </a:lnTo>
                  <a:lnTo>
                    <a:pt x="44818" y="938193"/>
                  </a:lnTo>
                  <a:lnTo>
                    <a:pt x="16103" y="920406"/>
                  </a:lnTo>
                  <a:lnTo>
                    <a:pt x="8872" y="900867"/>
                  </a:lnTo>
                  <a:lnTo>
                    <a:pt x="15413" y="882926"/>
                  </a:lnTo>
                  <a:lnTo>
                    <a:pt x="3800" y="862718"/>
                  </a:lnTo>
                  <a:lnTo>
                    <a:pt x="839" y="811635"/>
                  </a:lnTo>
                  <a:lnTo>
                    <a:pt x="10655" y="783243"/>
                  </a:lnTo>
                  <a:lnTo>
                    <a:pt x="35035" y="760652"/>
                  </a:lnTo>
                  <a:lnTo>
                    <a:pt x="0" y="752175"/>
                  </a:lnTo>
                  <a:lnTo>
                    <a:pt x="21980" y="726647"/>
                  </a:lnTo>
                  <a:lnTo>
                    <a:pt x="29838" y="679287"/>
                  </a:lnTo>
                  <a:lnTo>
                    <a:pt x="55491" y="689256"/>
                  </a:lnTo>
                  <a:lnTo>
                    <a:pt x="67553" y="631064"/>
                  </a:lnTo>
                  <a:lnTo>
                    <a:pt x="52062" y="623680"/>
                  </a:lnTo>
                  <a:lnTo>
                    <a:pt x="44850" y="658515"/>
                  </a:lnTo>
                  <a:lnTo>
                    <a:pt x="30294" y="654564"/>
                  </a:lnTo>
                  <a:lnTo>
                    <a:pt x="37542" y="614740"/>
                  </a:lnTo>
                  <a:lnTo>
                    <a:pt x="45410" y="563924"/>
                  </a:lnTo>
                  <a:lnTo>
                    <a:pt x="56016" y="545383"/>
                  </a:lnTo>
                  <a:lnTo>
                    <a:pt x="49369" y="519101"/>
                  </a:lnTo>
                  <a:lnTo>
                    <a:pt x="47465" y="489019"/>
                  </a:lnTo>
                  <a:lnTo>
                    <a:pt x="57191" y="488155"/>
                  </a:lnTo>
                  <a:lnTo>
                    <a:pt x="71354" y="445511"/>
                  </a:lnTo>
                  <a:lnTo>
                    <a:pt x="87313" y="403778"/>
                  </a:lnTo>
                  <a:lnTo>
                    <a:pt x="97084" y="365330"/>
                  </a:lnTo>
                  <a:lnTo>
                    <a:pt x="91769" y="327065"/>
                  </a:lnTo>
                  <a:lnTo>
                    <a:pt x="98662" y="306154"/>
                  </a:lnTo>
                  <a:lnTo>
                    <a:pt x="95897" y="275067"/>
                  </a:lnTo>
                  <a:lnTo>
                    <a:pt x="109394" y="244537"/>
                  </a:lnTo>
                  <a:lnTo>
                    <a:pt x="113553" y="196597"/>
                  </a:lnTo>
                  <a:lnTo>
                    <a:pt x="120962" y="145662"/>
                  </a:lnTo>
                  <a:lnTo>
                    <a:pt x="128181" y="91395"/>
                  </a:lnTo>
                  <a:lnTo>
                    <a:pt x="126492" y="51997"/>
                  </a:lnTo>
                  <a:lnTo>
                    <a:pt x="121687" y="18299"/>
                  </a:lnTo>
                  <a:lnTo>
                    <a:pt x="133555" y="1221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ee4p_CO_1_98814">
              <a:extLst>
                <a:ext uri="{FF2B5EF4-FFF2-40B4-BE49-F238E27FC236}">
                  <a16:creationId xmlns:a16="http://schemas.microsoft.com/office/drawing/2014/main" id="{29E8C913-0549-67E5-8010-554B900B7A57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4374368" y="5014387"/>
              <a:ext cx="198264" cy="274960"/>
            </a:xfrm>
            <a:custGeom>
              <a:avLst/>
              <a:gdLst/>
              <a:ahLst/>
              <a:cxnLst/>
              <a:rect l="0" t="0" r="0" b="0"/>
              <a:pathLst>
                <a:path w="279639" h="387815">
                  <a:moveTo>
                    <a:pt x="83507" y="292050"/>
                  </a:moveTo>
                  <a:lnTo>
                    <a:pt x="73622" y="286583"/>
                  </a:lnTo>
                  <a:lnTo>
                    <a:pt x="62292" y="278937"/>
                  </a:lnTo>
                  <a:lnTo>
                    <a:pt x="55735" y="282610"/>
                  </a:lnTo>
                  <a:lnTo>
                    <a:pt x="36147" y="279407"/>
                  </a:lnTo>
                  <a:lnTo>
                    <a:pt x="30523" y="269476"/>
                  </a:lnTo>
                  <a:lnTo>
                    <a:pt x="26219" y="269845"/>
                  </a:lnTo>
                  <a:lnTo>
                    <a:pt x="3132" y="256663"/>
                  </a:lnTo>
                  <a:lnTo>
                    <a:pt x="0" y="249496"/>
                  </a:lnTo>
                  <a:lnTo>
                    <a:pt x="8613" y="247763"/>
                  </a:lnTo>
                  <a:lnTo>
                    <a:pt x="7590" y="236195"/>
                  </a:lnTo>
                  <a:lnTo>
                    <a:pt x="13003" y="227830"/>
                  </a:lnTo>
                  <a:lnTo>
                    <a:pt x="24454" y="226281"/>
                  </a:lnTo>
                  <a:lnTo>
                    <a:pt x="34174" y="211763"/>
                  </a:lnTo>
                  <a:lnTo>
                    <a:pt x="43009" y="199638"/>
                  </a:lnTo>
                  <a:lnTo>
                    <a:pt x="34501" y="194137"/>
                  </a:lnTo>
                  <a:lnTo>
                    <a:pt x="38856" y="180715"/>
                  </a:lnTo>
                  <a:lnTo>
                    <a:pt x="33648" y="159544"/>
                  </a:lnTo>
                  <a:lnTo>
                    <a:pt x="38597" y="153464"/>
                  </a:lnTo>
                  <a:lnTo>
                    <a:pt x="34954" y="133867"/>
                  </a:lnTo>
                  <a:lnTo>
                    <a:pt x="25607" y="121513"/>
                  </a:lnTo>
                  <a:lnTo>
                    <a:pt x="28566" y="110232"/>
                  </a:lnTo>
                  <a:lnTo>
                    <a:pt x="36005" y="111899"/>
                  </a:lnTo>
                  <a:lnTo>
                    <a:pt x="40357" y="104997"/>
                  </a:lnTo>
                  <a:lnTo>
                    <a:pt x="34998" y="91311"/>
                  </a:lnTo>
                  <a:lnTo>
                    <a:pt x="37800" y="87911"/>
                  </a:lnTo>
                  <a:lnTo>
                    <a:pt x="49726" y="88650"/>
                  </a:lnTo>
                  <a:lnTo>
                    <a:pt x="67045" y="72409"/>
                  </a:lnTo>
                  <a:lnTo>
                    <a:pt x="76550" y="69931"/>
                  </a:lnTo>
                  <a:lnTo>
                    <a:pt x="76779" y="62227"/>
                  </a:lnTo>
                  <a:lnTo>
                    <a:pt x="81032" y="42523"/>
                  </a:lnTo>
                  <a:lnTo>
                    <a:pt x="94271" y="31687"/>
                  </a:lnTo>
                  <a:lnTo>
                    <a:pt x="108816" y="31243"/>
                  </a:lnTo>
                  <a:lnTo>
                    <a:pt x="110652" y="26372"/>
                  </a:lnTo>
                  <a:lnTo>
                    <a:pt x="128713" y="28323"/>
                  </a:lnTo>
                  <a:lnTo>
                    <a:pt x="146878" y="16516"/>
                  </a:lnTo>
                  <a:lnTo>
                    <a:pt x="155872" y="11284"/>
                  </a:lnTo>
                  <a:lnTo>
                    <a:pt x="167046" y="0"/>
                  </a:lnTo>
                  <a:lnTo>
                    <a:pt x="175223" y="1436"/>
                  </a:lnTo>
                  <a:lnTo>
                    <a:pt x="181280" y="7598"/>
                  </a:lnTo>
                  <a:lnTo>
                    <a:pt x="176799" y="15479"/>
                  </a:lnTo>
                  <a:lnTo>
                    <a:pt x="161972" y="19400"/>
                  </a:lnTo>
                  <a:lnTo>
                    <a:pt x="156117" y="31088"/>
                  </a:lnTo>
                  <a:lnTo>
                    <a:pt x="147182" y="37785"/>
                  </a:lnTo>
                  <a:lnTo>
                    <a:pt x="140473" y="46458"/>
                  </a:lnTo>
                  <a:lnTo>
                    <a:pt x="137650" y="63094"/>
                  </a:lnTo>
                  <a:lnTo>
                    <a:pt x="131248" y="76711"/>
                  </a:lnTo>
                  <a:lnTo>
                    <a:pt x="143164" y="78269"/>
                  </a:lnTo>
                  <a:lnTo>
                    <a:pt x="146124" y="88963"/>
                  </a:lnTo>
                  <a:lnTo>
                    <a:pt x="151216" y="94078"/>
                  </a:lnTo>
                  <a:lnTo>
                    <a:pt x="153039" y="103433"/>
                  </a:lnTo>
                  <a:lnTo>
                    <a:pt x="150298" y="112028"/>
                  </a:lnTo>
                  <a:lnTo>
                    <a:pt x="151110" y="116872"/>
                  </a:lnTo>
                  <a:lnTo>
                    <a:pt x="156791" y="118806"/>
                  </a:lnTo>
                  <a:lnTo>
                    <a:pt x="162289" y="126898"/>
                  </a:lnTo>
                  <a:lnTo>
                    <a:pt x="191972" y="124668"/>
                  </a:lnTo>
                  <a:lnTo>
                    <a:pt x="205381" y="127623"/>
                  </a:lnTo>
                  <a:lnTo>
                    <a:pt x="221627" y="147569"/>
                  </a:lnTo>
                  <a:lnTo>
                    <a:pt x="230957" y="145091"/>
                  </a:lnTo>
                  <a:lnTo>
                    <a:pt x="247582" y="146332"/>
                  </a:lnTo>
                  <a:lnTo>
                    <a:pt x="260739" y="143689"/>
                  </a:lnTo>
                  <a:lnTo>
                    <a:pt x="268902" y="147671"/>
                  </a:lnTo>
                  <a:lnTo>
                    <a:pt x="264745" y="160144"/>
                  </a:lnTo>
                  <a:lnTo>
                    <a:pt x="259594" y="167916"/>
                  </a:lnTo>
                  <a:lnTo>
                    <a:pt x="257786" y="184509"/>
                  </a:lnTo>
                  <a:lnTo>
                    <a:pt x="262429" y="199873"/>
                  </a:lnTo>
                  <a:lnTo>
                    <a:pt x="268991" y="206740"/>
                  </a:lnTo>
                  <a:lnTo>
                    <a:pt x="269785" y="211914"/>
                  </a:lnTo>
                  <a:lnTo>
                    <a:pt x="258088" y="223415"/>
                  </a:lnTo>
                  <a:lnTo>
                    <a:pt x="266463" y="228506"/>
                  </a:lnTo>
                  <a:lnTo>
                    <a:pt x="272598" y="236581"/>
                  </a:lnTo>
                  <a:lnTo>
                    <a:pt x="279638" y="259608"/>
                  </a:lnTo>
                  <a:lnTo>
                    <a:pt x="275282" y="262453"/>
                  </a:lnTo>
                  <a:lnTo>
                    <a:pt x="270782" y="248834"/>
                  </a:lnTo>
                  <a:lnTo>
                    <a:pt x="264369" y="241511"/>
                  </a:lnTo>
                  <a:lnTo>
                    <a:pt x="256734" y="249470"/>
                  </a:lnTo>
                  <a:lnTo>
                    <a:pt x="211760" y="248955"/>
                  </a:lnTo>
                  <a:lnTo>
                    <a:pt x="212046" y="263401"/>
                  </a:lnTo>
                  <a:lnTo>
                    <a:pt x="225571" y="265788"/>
                  </a:lnTo>
                  <a:lnTo>
                    <a:pt x="224791" y="274630"/>
                  </a:lnTo>
                  <a:lnTo>
                    <a:pt x="220175" y="272240"/>
                  </a:lnTo>
                  <a:lnTo>
                    <a:pt x="207176" y="276043"/>
                  </a:lnTo>
                  <a:lnTo>
                    <a:pt x="207058" y="292815"/>
                  </a:lnTo>
                  <a:lnTo>
                    <a:pt x="217298" y="301236"/>
                  </a:lnTo>
                  <a:lnTo>
                    <a:pt x="220912" y="314455"/>
                  </a:lnTo>
                  <a:lnTo>
                    <a:pt x="220367" y="324467"/>
                  </a:lnTo>
                  <a:lnTo>
                    <a:pt x="209990" y="387814"/>
                  </a:lnTo>
                  <a:lnTo>
                    <a:pt x="198440" y="375524"/>
                  </a:lnTo>
                  <a:lnTo>
                    <a:pt x="191546" y="374976"/>
                  </a:lnTo>
                  <a:lnTo>
                    <a:pt x="206434" y="351460"/>
                  </a:lnTo>
                  <a:lnTo>
                    <a:pt x="188758" y="340644"/>
                  </a:lnTo>
                  <a:lnTo>
                    <a:pt x="174905" y="342628"/>
                  </a:lnTo>
                  <a:lnTo>
                    <a:pt x="166569" y="338633"/>
                  </a:lnTo>
                  <a:lnTo>
                    <a:pt x="153850" y="344740"/>
                  </a:lnTo>
                  <a:lnTo>
                    <a:pt x="136662" y="341847"/>
                  </a:lnTo>
                  <a:lnTo>
                    <a:pt x="123064" y="317638"/>
                  </a:lnTo>
                  <a:lnTo>
                    <a:pt x="112379" y="311689"/>
                  </a:lnTo>
                  <a:lnTo>
                    <a:pt x="105011" y="300793"/>
                  </a:lnTo>
                  <a:lnTo>
                    <a:pt x="89661" y="28986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ee4p_CR_1_98814">
              <a:extLst>
                <a:ext uri="{FF2B5EF4-FFF2-40B4-BE49-F238E27FC236}">
                  <a16:creationId xmlns:a16="http://schemas.microsoft.com/office/drawing/2014/main" id="{F20AE0C3-7DB2-FC4B-4BE0-4AA339F8A9F2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4260614" y="5034632"/>
              <a:ext cx="55571" cy="49426"/>
            </a:xfrm>
            <a:custGeom>
              <a:avLst/>
              <a:gdLst/>
              <a:ahLst/>
              <a:cxnLst/>
              <a:rect l="0" t="0" r="0" b="0"/>
              <a:pathLst>
                <a:path w="78379" h="69713">
                  <a:moveTo>
                    <a:pt x="68693" y="69712"/>
                  </a:moveTo>
                  <a:lnTo>
                    <a:pt x="56167" y="64555"/>
                  </a:lnTo>
                  <a:lnTo>
                    <a:pt x="51481" y="59675"/>
                  </a:lnTo>
                  <a:lnTo>
                    <a:pt x="54139" y="55638"/>
                  </a:lnTo>
                  <a:lnTo>
                    <a:pt x="53300" y="50498"/>
                  </a:lnTo>
                  <a:lnTo>
                    <a:pt x="46901" y="44926"/>
                  </a:lnTo>
                  <a:lnTo>
                    <a:pt x="37817" y="40350"/>
                  </a:lnTo>
                  <a:lnTo>
                    <a:pt x="29871" y="37364"/>
                  </a:lnTo>
                  <a:lnTo>
                    <a:pt x="28355" y="30549"/>
                  </a:lnTo>
                  <a:lnTo>
                    <a:pt x="22300" y="26384"/>
                  </a:lnTo>
                  <a:lnTo>
                    <a:pt x="23784" y="33160"/>
                  </a:lnTo>
                  <a:lnTo>
                    <a:pt x="19178" y="38727"/>
                  </a:lnTo>
                  <a:lnTo>
                    <a:pt x="13902" y="32262"/>
                  </a:lnTo>
                  <a:lnTo>
                    <a:pt x="6485" y="29960"/>
                  </a:lnTo>
                  <a:lnTo>
                    <a:pt x="3331" y="25262"/>
                  </a:lnTo>
                  <a:lnTo>
                    <a:pt x="3463" y="18161"/>
                  </a:lnTo>
                  <a:lnTo>
                    <a:pt x="6519" y="10810"/>
                  </a:lnTo>
                  <a:lnTo>
                    <a:pt x="0" y="7519"/>
                  </a:lnTo>
                  <a:lnTo>
                    <a:pt x="5291" y="3007"/>
                  </a:lnTo>
                  <a:lnTo>
                    <a:pt x="8769" y="0"/>
                  </a:lnTo>
                  <a:lnTo>
                    <a:pt x="23977" y="6187"/>
                  </a:lnTo>
                  <a:lnTo>
                    <a:pt x="29284" y="3142"/>
                  </a:lnTo>
                  <a:lnTo>
                    <a:pt x="36605" y="5091"/>
                  </a:lnTo>
                  <a:lnTo>
                    <a:pt x="40431" y="9896"/>
                  </a:lnTo>
                  <a:lnTo>
                    <a:pt x="47243" y="11451"/>
                  </a:lnTo>
                  <a:lnTo>
                    <a:pt x="52770" y="6503"/>
                  </a:lnTo>
                  <a:lnTo>
                    <a:pt x="58617" y="19185"/>
                  </a:lnTo>
                  <a:lnTo>
                    <a:pt x="67541" y="28570"/>
                  </a:lnTo>
                  <a:lnTo>
                    <a:pt x="78378" y="38515"/>
                  </a:lnTo>
                  <a:lnTo>
                    <a:pt x="69452" y="40595"/>
                  </a:lnTo>
                  <a:lnTo>
                    <a:pt x="69585" y="49964"/>
                  </a:lnTo>
                  <a:lnTo>
                    <a:pt x="74385" y="53422"/>
                  </a:lnTo>
                  <a:lnTo>
                    <a:pt x="70935" y="56177"/>
                  </a:lnTo>
                  <a:lnTo>
                    <a:pt x="71833" y="60386"/>
                  </a:lnTo>
                  <a:lnTo>
                    <a:pt x="69908" y="6510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ee4p_CU_1_98814">
              <a:extLst>
                <a:ext uri="{FF2B5EF4-FFF2-40B4-BE49-F238E27FC236}">
                  <a16:creationId xmlns:a16="http://schemas.microsoft.com/office/drawing/2014/main" id="{9BB09D8C-ABEC-B3DF-9E83-99EE1D43CF39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4276437" y="4832658"/>
              <a:ext cx="176698" cy="57115"/>
            </a:xfrm>
            <a:custGeom>
              <a:avLst/>
              <a:gdLst/>
              <a:ahLst/>
              <a:cxnLst/>
              <a:rect l="0" t="0" r="0" b="0"/>
              <a:pathLst>
                <a:path w="249222" h="80557">
                  <a:moveTo>
                    <a:pt x="62479" y="0"/>
                  </a:moveTo>
                  <a:lnTo>
                    <a:pt x="82416" y="1736"/>
                  </a:lnTo>
                  <a:lnTo>
                    <a:pt x="100552" y="2011"/>
                  </a:lnTo>
                  <a:lnTo>
                    <a:pt x="122232" y="10296"/>
                  </a:lnTo>
                  <a:lnTo>
                    <a:pt x="131420" y="19185"/>
                  </a:lnTo>
                  <a:lnTo>
                    <a:pt x="152980" y="16444"/>
                  </a:lnTo>
                  <a:lnTo>
                    <a:pt x="161155" y="22144"/>
                  </a:lnTo>
                  <a:lnTo>
                    <a:pt x="180703" y="37140"/>
                  </a:lnTo>
                  <a:lnTo>
                    <a:pt x="195074" y="48036"/>
                  </a:lnTo>
                  <a:lnTo>
                    <a:pt x="202673" y="47704"/>
                  </a:lnTo>
                  <a:lnTo>
                    <a:pt x="216439" y="52624"/>
                  </a:lnTo>
                  <a:lnTo>
                    <a:pt x="214758" y="59408"/>
                  </a:lnTo>
                  <a:lnTo>
                    <a:pt x="231774" y="60400"/>
                  </a:lnTo>
                  <a:lnTo>
                    <a:pt x="249221" y="70248"/>
                  </a:lnTo>
                  <a:lnTo>
                    <a:pt x="246483" y="75877"/>
                  </a:lnTo>
                  <a:lnTo>
                    <a:pt x="231134" y="78924"/>
                  </a:lnTo>
                  <a:lnTo>
                    <a:pt x="215598" y="80117"/>
                  </a:lnTo>
                  <a:lnTo>
                    <a:pt x="199694" y="78217"/>
                  </a:lnTo>
                  <a:lnTo>
                    <a:pt x="166644" y="80556"/>
                  </a:lnTo>
                  <a:lnTo>
                    <a:pt x="182118" y="67152"/>
                  </a:lnTo>
                  <a:lnTo>
                    <a:pt x="172711" y="60901"/>
                  </a:lnTo>
                  <a:lnTo>
                    <a:pt x="157831" y="59291"/>
                  </a:lnTo>
                  <a:lnTo>
                    <a:pt x="149855" y="52335"/>
                  </a:lnTo>
                  <a:lnTo>
                    <a:pt x="144383" y="38584"/>
                  </a:lnTo>
                  <a:lnTo>
                    <a:pt x="131338" y="39526"/>
                  </a:lnTo>
                  <a:lnTo>
                    <a:pt x="109814" y="33041"/>
                  </a:lnTo>
                  <a:lnTo>
                    <a:pt x="102888" y="27963"/>
                  </a:lnTo>
                  <a:lnTo>
                    <a:pt x="72802" y="24208"/>
                  </a:lnTo>
                  <a:lnTo>
                    <a:pt x="64745" y="19478"/>
                  </a:lnTo>
                  <a:lnTo>
                    <a:pt x="73401" y="13414"/>
                  </a:lnTo>
                  <a:lnTo>
                    <a:pt x="50759" y="12171"/>
                  </a:lnTo>
                  <a:lnTo>
                    <a:pt x="34173" y="24778"/>
                  </a:lnTo>
                  <a:lnTo>
                    <a:pt x="24609" y="25116"/>
                  </a:lnTo>
                  <a:lnTo>
                    <a:pt x="21300" y="31026"/>
                  </a:lnTo>
                  <a:lnTo>
                    <a:pt x="9877" y="33672"/>
                  </a:lnTo>
                  <a:lnTo>
                    <a:pt x="0" y="31378"/>
                  </a:lnTo>
                  <a:lnTo>
                    <a:pt x="12184" y="23896"/>
                  </a:lnTo>
                  <a:lnTo>
                    <a:pt x="17186" y="15143"/>
                  </a:lnTo>
                  <a:lnTo>
                    <a:pt x="27623" y="9742"/>
                  </a:lnTo>
                  <a:lnTo>
                    <a:pt x="39411" y="5003"/>
                  </a:lnTo>
                  <a:lnTo>
                    <a:pt x="56887" y="267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ee4p_DO_1_98814">
              <a:extLst>
                <a:ext uri="{FF2B5EF4-FFF2-40B4-BE49-F238E27FC236}">
                  <a16:creationId xmlns:a16="http://schemas.microsoft.com/office/drawing/2014/main" id="{F7D005C5-5CAA-4F08-D8FB-C586A463D66D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4489677" y="4889271"/>
              <a:ext cx="59362" cy="38739"/>
            </a:xfrm>
            <a:custGeom>
              <a:avLst/>
              <a:gdLst/>
              <a:ahLst/>
              <a:cxnLst/>
              <a:rect l="0" t="0" r="0" b="0"/>
              <a:pathLst>
                <a:path w="83726" h="54639">
                  <a:moveTo>
                    <a:pt x="5372" y="4090"/>
                  </a:moveTo>
                  <a:lnTo>
                    <a:pt x="8259" y="0"/>
                  </a:lnTo>
                  <a:lnTo>
                    <a:pt x="26277" y="111"/>
                  </a:lnTo>
                  <a:lnTo>
                    <a:pt x="39950" y="6286"/>
                  </a:lnTo>
                  <a:lnTo>
                    <a:pt x="46034" y="5684"/>
                  </a:lnTo>
                  <a:lnTo>
                    <a:pt x="50225" y="14184"/>
                  </a:lnTo>
                  <a:lnTo>
                    <a:pt x="62854" y="13707"/>
                  </a:lnTo>
                  <a:lnTo>
                    <a:pt x="62110" y="20840"/>
                  </a:lnTo>
                  <a:lnTo>
                    <a:pt x="72380" y="21703"/>
                  </a:lnTo>
                  <a:lnTo>
                    <a:pt x="83725" y="30472"/>
                  </a:lnTo>
                  <a:lnTo>
                    <a:pt x="75152" y="40187"/>
                  </a:lnTo>
                  <a:lnTo>
                    <a:pt x="64173" y="34998"/>
                  </a:lnTo>
                  <a:lnTo>
                    <a:pt x="53578" y="35999"/>
                  </a:lnTo>
                  <a:lnTo>
                    <a:pt x="45984" y="34863"/>
                  </a:lnTo>
                  <a:lnTo>
                    <a:pt x="41823" y="39215"/>
                  </a:lnTo>
                  <a:lnTo>
                    <a:pt x="32961" y="40684"/>
                  </a:lnTo>
                  <a:lnTo>
                    <a:pt x="29449" y="34897"/>
                  </a:lnTo>
                  <a:lnTo>
                    <a:pt x="21817" y="38322"/>
                  </a:lnTo>
                  <a:lnTo>
                    <a:pt x="12578" y="54638"/>
                  </a:lnTo>
                  <a:lnTo>
                    <a:pt x="6635" y="50853"/>
                  </a:lnTo>
                  <a:lnTo>
                    <a:pt x="5466" y="44006"/>
                  </a:lnTo>
                  <a:lnTo>
                    <a:pt x="5941" y="37527"/>
                  </a:lnTo>
                  <a:lnTo>
                    <a:pt x="0" y="30360"/>
                  </a:lnTo>
                  <a:lnTo>
                    <a:pt x="5627" y="26333"/>
                  </a:lnTo>
                  <a:lnTo>
                    <a:pt x="7392" y="1713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ee4p_EC_1_98814">
              <a:extLst>
                <a:ext uri="{FF2B5EF4-FFF2-40B4-BE49-F238E27FC236}">
                  <a16:creationId xmlns:a16="http://schemas.microsoft.com/office/drawing/2014/main" id="{0143E329-8E93-5DD7-720B-67F70739451D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4342017" y="5196361"/>
              <a:ext cx="93842" cy="103826"/>
            </a:xfrm>
            <a:custGeom>
              <a:avLst/>
              <a:gdLst/>
              <a:ahLst/>
              <a:cxnLst/>
              <a:rect l="0" t="0" r="0" b="0"/>
              <a:pathLst>
                <a:path w="132358" h="146440">
                  <a:moveTo>
                    <a:pt x="15354" y="110500"/>
                  </a:moveTo>
                  <a:lnTo>
                    <a:pt x="27641" y="93234"/>
                  </a:lnTo>
                  <a:lnTo>
                    <a:pt x="22649" y="83148"/>
                  </a:lnTo>
                  <a:lnTo>
                    <a:pt x="13826" y="93873"/>
                  </a:lnTo>
                  <a:lnTo>
                    <a:pt x="0" y="83751"/>
                  </a:lnTo>
                  <a:lnTo>
                    <a:pt x="4685" y="77242"/>
                  </a:lnTo>
                  <a:lnTo>
                    <a:pt x="787" y="56287"/>
                  </a:lnTo>
                  <a:lnTo>
                    <a:pt x="8873" y="52806"/>
                  </a:lnTo>
                  <a:lnTo>
                    <a:pt x="13121" y="38426"/>
                  </a:lnTo>
                  <a:lnTo>
                    <a:pt x="21856" y="23560"/>
                  </a:lnTo>
                  <a:lnTo>
                    <a:pt x="20247" y="14140"/>
                  </a:lnTo>
                  <a:lnTo>
                    <a:pt x="32893" y="9188"/>
                  </a:lnTo>
                  <a:lnTo>
                    <a:pt x="48762" y="0"/>
                  </a:lnTo>
                  <a:lnTo>
                    <a:pt x="71849" y="13182"/>
                  </a:lnTo>
                  <a:lnTo>
                    <a:pt x="76153" y="12813"/>
                  </a:lnTo>
                  <a:lnTo>
                    <a:pt x="81777" y="22744"/>
                  </a:lnTo>
                  <a:lnTo>
                    <a:pt x="101365" y="25947"/>
                  </a:lnTo>
                  <a:lnTo>
                    <a:pt x="107922" y="22274"/>
                  </a:lnTo>
                  <a:lnTo>
                    <a:pt x="119252" y="29920"/>
                  </a:lnTo>
                  <a:lnTo>
                    <a:pt x="129137" y="35387"/>
                  </a:lnTo>
                  <a:lnTo>
                    <a:pt x="132357" y="52916"/>
                  </a:lnTo>
                  <a:lnTo>
                    <a:pt x="125172" y="67926"/>
                  </a:lnTo>
                  <a:lnTo>
                    <a:pt x="100003" y="92106"/>
                  </a:lnTo>
                  <a:lnTo>
                    <a:pt x="72245" y="101216"/>
                  </a:lnTo>
                  <a:lnTo>
                    <a:pt x="58101" y="121322"/>
                  </a:lnTo>
                  <a:lnTo>
                    <a:pt x="53733" y="136923"/>
                  </a:lnTo>
                  <a:lnTo>
                    <a:pt x="40682" y="146439"/>
                  </a:lnTo>
                  <a:lnTo>
                    <a:pt x="30995" y="134759"/>
                  </a:lnTo>
                  <a:lnTo>
                    <a:pt x="21671" y="132259"/>
                  </a:lnTo>
                  <a:lnTo>
                    <a:pt x="12130" y="134100"/>
                  </a:lnTo>
                  <a:lnTo>
                    <a:pt x="11506" y="125627"/>
                  </a:lnTo>
                  <a:lnTo>
                    <a:pt x="18091" y="12012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ee4p_GT_1_98814">
              <a:extLst>
                <a:ext uri="{FF2B5EF4-FFF2-40B4-BE49-F238E27FC236}">
                  <a16:creationId xmlns:a16="http://schemas.microsoft.com/office/drawing/2014/main" id="{6EFAABBA-8DD5-FA75-C24B-07A9728EF300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4157716" y="4924282"/>
              <a:ext cx="65532" cy="68503"/>
            </a:xfrm>
            <a:custGeom>
              <a:avLst/>
              <a:gdLst/>
              <a:ahLst/>
              <a:cxnLst/>
              <a:rect l="0" t="0" r="0" b="0"/>
              <a:pathLst>
                <a:path w="92429" h="96620">
                  <a:moveTo>
                    <a:pt x="49251" y="96619"/>
                  </a:moveTo>
                  <a:lnTo>
                    <a:pt x="37408" y="92516"/>
                  </a:lnTo>
                  <a:lnTo>
                    <a:pt x="23009" y="92091"/>
                  </a:lnTo>
                  <a:lnTo>
                    <a:pt x="12453" y="87423"/>
                  </a:lnTo>
                  <a:lnTo>
                    <a:pt x="34" y="77705"/>
                  </a:lnTo>
                  <a:lnTo>
                    <a:pt x="600" y="70837"/>
                  </a:lnTo>
                  <a:lnTo>
                    <a:pt x="3278" y="65305"/>
                  </a:lnTo>
                  <a:lnTo>
                    <a:pt x="0" y="60893"/>
                  </a:lnTo>
                  <a:lnTo>
                    <a:pt x="11109" y="41619"/>
                  </a:lnTo>
                  <a:lnTo>
                    <a:pt x="40735" y="41548"/>
                  </a:lnTo>
                  <a:lnTo>
                    <a:pt x="41327" y="33481"/>
                  </a:lnTo>
                  <a:lnTo>
                    <a:pt x="37587" y="32043"/>
                  </a:lnTo>
                  <a:lnTo>
                    <a:pt x="35026" y="26903"/>
                  </a:lnTo>
                  <a:lnTo>
                    <a:pt x="26489" y="21421"/>
                  </a:lnTo>
                  <a:lnTo>
                    <a:pt x="17896" y="13494"/>
                  </a:lnTo>
                  <a:lnTo>
                    <a:pt x="28322" y="13435"/>
                  </a:lnTo>
                  <a:lnTo>
                    <a:pt x="28339" y="41"/>
                  </a:lnTo>
                  <a:lnTo>
                    <a:pt x="49889" y="0"/>
                  </a:lnTo>
                  <a:lnTo>
                    <a:pt x="71237" y="262"/>
                  </a:lnTo>
                  <a:lnTo>
                    <a:pt x="71058" y="19116"/>
                  </a:lnTo>
                  <a:lnTo>
                    <a:pt x="69251" y="45870"/>
                  </a:lnTo>
                  <a:lnTo>
                    <a:pt x="76141" y="45863"/>
                  </a:lnTo>
                  <a:lnTo>
                    <a:pt x="83667" y="50142"/>
                  </a:lnTo>
                  <a:lnTo>
                    <a:pt x="85657" y="46617"/>
                  </a:lnTo>
                  <a:lnTo>
                    <a:pt x="92428" y="49637"/>
                  </a:lnTo>
                  <a:lnTo>
                    <a:pt x="81910" y="58654"/>
                  </a:lnTo>
                  <a:lnTo>
                    <a:pt x="70966" y="65262"/>
                  </a:lnTo>
                  <a:lnTo>
                    <a:pt x="69341" y="69795"/>
                  </a:lnTo>
                  <a:lnTo>
                    <a:pt x="71180" y="74424"/>
                  </a:lnTo>
                  <a:lnTo>
                    <a:pt x="66384" y="80407"/>
                  </a:lnTo>
                  <a:lnTo>
                    <a:pt x="60982" y="81857"/>
                  </a:lnTo>
                  <a:lnTo>
                    <a:pt x="62208" y="84631"/>
                  </a:lnTo>
                  <a:lnTo>
                    <a:pt x="57875" y="87234"/>
                  </a:lnTo>
                  <a:lnTo>
                    <a:pt x="49964" y="9317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ee4p_GY_1_98814">
              <a:extLst>
                <a:ext uri="{FF2B5EF4-FFF2-40B4-BE49-F238E27FC236}">
                  <a16:creationId xmlns:a16="http://schemas.microsoft.com/office/drawing/2014/main" id="{53C00E9B-3BB5-317B-AF43-6394978502D2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4662085" y="5081718"/>
              <a:ext cx="79716" cy="116490"/>
            </a:xfrm>
            <a:custGeom>
              <a:avLst/>
              <a:gdLst/>
              <a:ahLst/>
              <a:cxnLst/>
              <a:rect l="0" t="0" r="0" b="0"/>
              <a:pathLst>
                <a:path w="112435" h="164303">
                  <a:moveTo>
                    <a:pt x="38133" y="0"/>
                  </a:moveTo>
                  <a:lnTo>
                    <a:pt x="53289" y="8547"/>
                  </a:lnTo>
                  <a:lnTo>
                    <a:pt x="67571" y="23672"/>
                  </a:lnTo>
                  <a:lnTo>
                    <a:pt x="68220" y="35616"/>
                  </a:lnTo>
                  <a:lnTo>
                    <a:pt x="76917" y="36165"/>
                  </a:lnTo>
                  <a:lnTo>
                    <a:pt x="89286" y="47473"/>
                  </a:lnTo>
                  <a:lnTo>
                    <a:pt x="98399" y="55538"/>
                  </a:lnTo>
                  <a:lnTo>
                    <a:pt x="94710" y="76365"/>
                  </a:lnTo>
                  <a:lnTo>
                    <a:pt x="80698" y="82403"/>
                  </a:lnTo>
                  <a:lnTo>
                    <a:pt x="81946" y="87858"/>
                  </a:lnTo>
                  <a:lnTo>
                    <a:pt x="77688" y="99789"/>
                  </a:lnTo>
                  <a:lnTo>
                    <a:pt x="87916" y="116574"/>
                  </a:lnTo>
                  <a:lnTo>
                    <a:pt x="95306" y="116601"/>
                  </a:lnTo>
                  <a:lnTo>
                    <a:pt x="98337" y="129644"/>
                  </a:lnTo>
                  <a:lnTo>
                    <a:pt x="112434" y="149723"/>
                  </a:lnTo>
                  <a:lnTo>
                    <a:pt x="106818" y="150550"/>
                  </a:lnTo>
                  <a:lnTo>
                    <a:pt x="94050" y="148592"/>
                  </a:lnTo>
                  <a:lnTo>
                    <a:pt x="86545" y="154732"/>
                  </a:lnTo>
                  <a:lnTo>
                    <a:pt x="76100" y="158782"/>
                  </a:lnTo>
                  <a:lnTo>
                    <a:pt x="68806" y="159780"/>
                  </a:lnTo>
                  <a:lnTo>
                    <a:pt x="66254" y="164302"/>
                  </a:lnTo>
                  <a:lnTo>
                    <a:pt x="54924" y="163157"/>
                  </a:lnTo>
                  <a:lnTo>
                    <a:pt x="40724" y="152324"/>
                  </a:lnTo>
                  <a:lnTo>
                    <a:pt x="39051" y="141639"/>
                  </a:lnTo>
                  <a:lnTo>
                    <a:pt x="33142" y="129961"/>
                  </a:lnTo>
                  <a:lnTo>
                    <a:pt x="36815" y="110292"/>
                  </a:lnTo>
                  <a:lnTo>
                    <a:pt x="43217" y="102148"/>
                  </a:lnTo>
                  <a:lnTo>
                    <a:pt x="37923" y="91403"/>
                  </a:lnTo>
                  <a:lnTo>
                    <a:pt x="29992" y="87900"/>
                  </a:lnTo>
                  <a:lnTo>
                    <a:pt x="32993" y="77742"/>
                  </a:lnTo>
                  <a:lnTo>
                    <a:pt x="27621" y="72409"/>
                  </a:lnTo>
                  <a:lnTo>
                    <a:pt x="15621" y="73433"/>
                  </a:lnTo>
                  <a:lnTo>
                    <a:pt x="0" y="55864"/>
                  </a:lnTo>
                  <a:lnTo>
                    <a:pt x="6253" y="49488"/>
                  </a:lnTo>
                  <a:lnTo>
                    <a:pt x="5793" y="38786"/>
                  </a:lnTo>
                  <a:lnTo>
                    <a:pt x="19997" y="35064"/>
                  </a:lnTo>
                  <a:lnTo>
                    <a:pt x="25729" y="30719"/>
                  </a:lnTo>
                  <a:lnTo>
                    <a:pt x="17828" y="22110"/>
                  </a:lnTo>
                  <a:lnTo>
                    <a:pt x="19845" y="1364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ee4p_HN_1_98814">
              <a:extLst>
                <a:ext uri="{FF2B5EF4-FFF2-40B4-BE49-F238E27FC236}">
                  <a16:creationId xmlns:a16="http://schemas.microsoft.com/office/drawing/2014/main" id="{AEE3B928-83E7-A780-7F4E-5F67402900E7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4204782" y="4954817"/>
              <a:ext cx="101567" cy="50471"/>
            </a:xfrm>
            <a:custGeom>
              <a:avLst/>
              <a:gdLst/>
              <a:ahLst/>
              <a:cxnLst/>
              <a:rect l="0" t="0" r="0" b="0"/>
              <a:pathLst>
                <a:path w="143254" h="71186">
                  <a:moveTo>
                    <a:pt x="47011" y="71185"/>
                  </a:moveTo>
                  <a:lnTo>
                    <a:pt x="43024" y="63840"/>
                  </a:lnTo>
                  <a:lnTo>
                    <a:pt x="36013" y="61798"/>
                  </a:lnTo>
                  <a:lnTo>
                    <a:pt x="37620" y="52383"/>
                  </a:lnTo>
                  <a:lnTo>
                    <a:pt x="34481" y="49836"/>
                  </a:lnTo>
                  <a:lnTo>
                    <a:pt x="29730" y="48158"/>
                  </a:lnTo>
                  <a:lnTo>
                    <a:pt x="19604" y="50961"/>
                  </a:lnTo>
                  <a:lnTo>
                    <a:pt x="18745" y="47793"/>
                  </a:lnTo>
                  <a:lnTo>
                    <a:pt x="11778" y="44019"/>
                  </a:lnTo>
                  <a:lnTo>
                    <a:pt x="6805" y="39321"/>
                  </a:lnTo>
                  <a:lnTo>
                    <a:pt x="0" y="37340"/>
                  </a:lnTo>
                  <a:lnTo>
                    <a:pt x="4796" y="31357"/>
                  </a:lnTo>
                  <a:lnTo>
                    <a:pt x="2957" y="26728"/>
                  </a:lnTo>
                  <a:lnTo>
                    <a:pt x="4582" y="22195"/>
                  </a:lnTo>
                  <a:lnTo>
                    <a:pt x="15526" y="15587"/>
                  </a:lnTo>
                  <a:lnTo>
                    <a:pt x="26044" y="6570"/>
                  </a:lnTo>
                  <a:lnTo>
                    <a:pt x="28441" y="7494"/>
                  </a:lnTo>
                  <a:lnTo>
                    <a:pt x="33504" y="3336"/>
                  </a:lnTo>
                  <a:lnTo>
                    <a:pt x="40109" y="2996"/>
                  </a:lnTo>
                  <a:lnTo>
                    <a:pt x="42250" y="4925"/>
                  </a:lnTo>
                  <a:lnTo>
                    <a:pt x="45832" y="3750"/>
                  </a:lnTo>
                  <a:lnTo>
                    <a:pt x="56555" y="5884"/>
                  </a:lnTo>
                  <a:lnTo>
                    <a:pt x="67225" y="5266"/>
                  </a:lnTo>
                  <a:lnTo>
                    <a:pt x="74651" y="2650"/>
                  </a:lnTo>
                  <a:lnTo>
                    <a:pt x="77358" y="0"/>
                  </a:lnTo>
                  <a:lnTo>
                    <a:pt x="84713" y="1225"/>
                  </a:lnTo>
                  <a:lnTo>
                    <a:pt x="90237" y="2832"/>
                  </a:lnTo>
                  <a:lnTo>
                    <a:pt x="96275" y="2278"/>
                  </a:lnTo>
                  <a:lnTo>
                    <a:pt x="100862" y="224"/>
                  </a:lnTo>
                  <a:lnTo>
                    <a:pt x="111405" y="3507"/>
                  </a:lnTo>
                  <a:lnTo>
                    <a:pt x="115068" y="4029"/>
                  </a:lnTo>
                  <a:lnTo>
                    <a:pt x="122113" y="8450"/>
                  </a:lnTo>
                  <a:lnTo>
                    <a:pt x="128786" y="13748"/>
                  </a:lnTo>
                  <a:lnTo>
                    <a:pt x="137179" y="17367"/>
                  </a:lnTo>
                  <a:lnTo>
                    <a:pt x="143253" y="23860"/>
                  </a:lnTo>
                  <a:lnTo>
                    <a:pt x="135341" y="23378"/>
                  </a:lnTo>
                  <a:lnTo>
                    <a:pt x="132142" y="26592"/>
                  </a:lnTo>
                  <a:lnTo>
                    <a:pt x="124129" y="29673"/>
                  </a:lnTo>
                  <a:lnTo>
                    <a:pt x="118298" y="29689"/>
                  </a:lnTo>
                  <a:lnTo>
                    <a:pt x="113197" y="32687"/>
                  </a:lnTo>
                  <a:lnTo>
                    <a:pt x="108575" y="31621"/>
                  </a:lnTo>
                  <a:lnTo>
                    <a:pt x="104640" y="28018"/>
                  </a:lnTo>
                  <a:lnTo>
                    <a:pt x="102229" y="28705"/>
                  </a:lnTo>
                  <a:lnTo>
                    <a:pt x="99267" y="34338"/>
                  </a:lnTo>
                  <a:lnTo>
                    <a:pt x="97053" y="34134"/>
                  </a:lnTo>
                  <a:lnTo>
                    <a:pt x="96669" y="38983"/>
                  </a:lnTo>
                  <a:lnTo>
                    <a:pt x="88612" y="45467"/>
                  </a:lnTo>
                  <a:lnTo>
                    <a:pt x="84359" y="48265"/>
                  </a:lnTo>
                  <a:lnTo>
                    <a:pt x="81990" y="51183"/>
                  </a:lnTo>
                  <a:lnTo>
                    <a:pt x="75181" y="46428"/>
                  </a:lnTo>
                  <a:lnTo>
                    <a:pt x="70198" y="52705"/>
                  </a:lnTo>
                  <a:lnTo>
                    <a:pt x="65384" y="52537"/>
                  </a:lnTo>
                  <a:lnTo>
                    <a:pt x="59974" y="53093"/>
                  </a:lnTo>
                  <a:lnTo>
                    <a:pt x="60465" y="64649"/>
                  </a:lnTo>
                  <a:lnTo>
                    <a:pt x="57078" y="64858"/>
                  </a:lnTo>
                  <a:lnTo>
                    <a:pt x="54187" y="7022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ee4p_HT_1_98814">
              <a:extLst>
                <a:ext uri="{FF2B5EF4-FFF2-40B4-BE49-F238E27FC236}">
                  <a16:creationId xmlns:a16="http://schemas.microsoft.com/office/drawing/2014/main" id="{F6F3ADAD-ECBB-6420-3552-0F79AAAC1AA1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448552" y="4888747"/>
              <a:ext cx="46367" cy="31961"/>
            </a:xfrm>
            <a:custGeom>
              <a:avLst/>
              <a:gdLst/>
              <a:ahLst/>
              <a:cxnLst/>
              <a:rect l="0" t="0" r="0" b="0"/>
              <a:pathLst>
                <a:path w="65398" h="45079">
                  <a:moveTo>
                    <a:pt x="29274" y="0"/>
                  </a:moveTo>
                  <a:lnTo>
                    <a:pt x="43357" y="1061"/>
                  </a:lnTo>
                  <a:lnTo>
                    <a:pt x="63377" y="4829"/>
                  </a:lnTo>
                  <a:lnTo>
                    <a:pt x="65397" y="17878"/>
                  </a:lnTo>
                  <a:lnTo>
                    <a:pt x="63632" y="27072"/>
                  </a:lnTo>
                  <a:lnTo>
                    <a:pt x="58005" y="31099"/>
                  </a:lnTo>
                  <a:lnTo>
                    <a:pt x="63946" y="38266"/>
                  </a:lnTo>
                  <a:lnTo>
                    <a:pt x="63471" y="44745"/>
                  </a:lnTo>
                  <a:lnTo>
                    <a:pt x="48140" y="40692"/>
                  </a:lnTo>
                  <a:lnTo>
                    <a:pt x="37246" y="42346"/>
                  </a:lnTo>
                  <a:lnTo>
                    <a:pt x="23163" y="40622"/>
                  </a:lnTo>
                  <a:lnTo>
                    <a:pt x="12363" y="45078"/>
                  </a:lnTo>
                  <a:lnTo>
                    <a:pt x="0" y="37649"/>
                  </a:lnTo>
                  <a:lnTo>
                    <a:pt x="2034" y="29952"/>
                  </a:lnTo>
                  <a:lnTo>
                    <a:pt x="23279" y="33269"/>
                  </a:lnTo>
                  <a:lnTo>
                    <a:pt x="40697" y="35184"/>
                  </a:lnTo>
                  <a:lnTo>
                    <a:pt x="49008" y="29868"/>
                  </a:lnTo>
                  <a:lnTo>
                    <a:pt x="38464" y="19511"/>
                  </a:lnTo>
                  <a:lnTo>
                    <a:pt x="38639" y="10364"/>
                  </a:lnTo>
                  <a:lnTo>
                    <a:pt x="24075" y="662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ee4p_JM_1_98814">
              <a:extLst>
                <a:ext uri="{FF2B5EF4-FFF2-40B4-BE49-F238E27FC236}">
                  <a16:creationId xmlns:a16="http://schemas.microsoft.com/office/drawing/2014/main" id="{B165AA6A-4DEE-EDD5-63AC-C4B09E57B5E1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4385058" y="4912365"/>
              <a:ext cx="34991" cy="13914"/>
            </a:xfrm>
            <a:custGeom>
              <a:avLst/>
              <a:gdLst/>
              <a:ahLst/>
              <a:cxnLst/>
              <a:rect l="0" t="0" r="0" b="0"/>
              <a:pathLst>
                <a:path w="49353" h="19625">
                  <a:moveTo>
                    <a:pt x="17730" y="805"/>
                  </a:moveTo>
                  <a:lnTo>
                    <a:pt x="33265" y="2945"/>
                  </a:lnTo>
                  <a:lnTo>
                    <a:pt x="45528" y="8674"/>
                  </a:lnTo>
                  <a:lnTo>
                    <a:pt x="49352" y="15201"/>
                  </a:lnTo>
                  <a:lnTo>
                    <a:pt x="33127" y="15644"/>
                  </a:lnTo>
                  <a:lnTo>
                    <a:pt x="26115" y="19624"/>
                  </a:lnTo>
                  <a:lnTo>
                    <a:pt x="13197" y="15802"/>
                  </a:lnTo>
                  <a:lnTo>
                    <a:pt x="0" y="7118"/>
                  </a:lnTo>
                  <a:lnTo>
                    <a:pt x="2770" y="1664"/>
                  </a:lnTo>
                  <a:lnTo>
                    <a:pt x="12473" y="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ee4p_MX_1_98814">
              <a:extLst>
                <a:ext uri="{FF2B5EF4-FFF2-40B4-BE49-F238E27FC236}">
                  <a16:creationId xmlns:a16="http://schemas.microsoft.com/office/drawing/2014/main" id="{52777E86-342A-BD0B-A376-5B7078D29AFE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3750237" y="4663803"/>
              <a:ext cx="496136" cy="315573"/>
            </a:xfrm>
            <a:custGeom>
              <a:avLst/>
              <a:gdLst/>
              <a:ahLst/>
              <a:cxnLst/>
              <a:rect l="0" t="0" r="0" b="0"/>
              <a:pathLst>
                <a:path w="699770" h="445097">
                  <a:moveTo>
                    <a:pt x="461371" y="172445"/>
                  </a:moveTo>
                  <a:lnTo>
                    <a:pt x="452414" y="194057"/>
                  </a:lnTo>
                  <a:lnTo>
                    <a:pt x="448377" y="211705"/>
                  </a:lnTo>
                  <a:lnTo>
                    <a:pt x="446690" y="244390"/>
                  </a:lnTo>
                  <a:lnTo>
                    <a:pt x="444466" y="256253"/>
                  </a:lnTo>
                  <a:lnTo>
                    <a:pt x="448467" y="269474"/>
                  </a:lnTo>
                  <a:lnTo>
                    <a:pt x="455625" y="281265"/>
                  </a:lnTo>
                  <a:lnTo>
                    <a:pt x="460233" y="299968"/>
                  </a:lnTo>
                  <a:lnTo>
                    <a:pt x="475554" y="317865"/>
                  </a:lnTo>
                  <a:lnTo>
                    <a:pt x="480943" y="331544"/>
                  </a:lnTo>
                  <a:lnTo>
                    <a:pt x="489973" y="343324"/>
                  </a:lnTo>
                  <a:lnTo>
                    <a:pt x="514483" y="349663"/>
                  </a:lnTo>
                  <a:lnTo>
                    <a:pt x="524024" y="359645"/>
                  </a:lnTo>
                  <a:lnTo>
                    <a:pt x="544269" y="352979"/>
                  </a:lnTo>
                  <a:lnTo>
                    <a:pt x="561871" y="350567"/>
                  </a:lnTo>
                  <a:lnTo>
                    <a:pt x="579154" y="346274"/>
                  </a:lnTo>
                  <a:lnTo>
                    <a:pt x="593684" y="342175"/>
                  </a:lnTo>
                  <a:lnTo>
                    <a:pt x="608365" y="332412"/>
                  </a:lnTo>
                  <a:lnTo>
                    <a:pt x="613865" y="318429"/>
                  </a:lnTo>
                  <a:lnTo>
                    <a:pt x="615760" y="298232"/>
                  </a:lnTo>
                  <a:lnTo>
                    <a:pt x="619750" y="291188"/>
                  </a:lnTo>
                  <a:lnTo>
                    <a:pt x="635384" y="284870"/>
                  </a:lnTo>
                  <a:lnTo>
                    <a:pt x="659793" y="279268"/>
                  </a:lnTo>
                  <a:lnTo>
                    <a:pt x="680232" y="280110"/>
                  </a:lnTo>
                  <a:lnTo>
                    <a:pt x="694232" y="278064"/>
                  </a:lnTo>
                  <a:lnTo>
                    <a:pt x="699769" y="283185"/>
                  </a:lnTo>
                  <a:lnTo>
                    <a:pt x="698986" y="294803"/>
                  </a:lnTo>
                  <a:lnTo>
                    <a:pt x="686582" y="309110"/>
                  </a:lnTo>
                  <a:lnTo>
                    <a:pt x="681094" y="323727"/>
                  </a:lnTo>
                  <a:lnTo>
                    <a:pt x="685348" y="327902"/>
                  </a:lnTo>
                  <a:lnTo>
                    <a:pt x="681890" y="338252"/>
                  </a:lnTo>
                  <a:lnTo>
                    <a:pt x="676105" y="356892"/>
                  </a:lnTo>
                  <a:lnTo>
                    <a:pt x="670254" y="350763"/>
                  </a:lnTo>
                  <a:lnTo>
                    <a:pt x="665421" y="351161"/>
                  </a:lnTo>
                  <a:lnTo>
                    <a:pt x="661034" y="351475"/>
                  </a:lnTo>
                  <a:lnTo>
                    <a:pt x="652765" y="365870"/>
                  </a:lnTo>
                  <a:lnTo>
                    <a:pt x="648575" y="363051"/>
                  </a:lnTo>
                  <a:lnTo>
                    <a:pt x="645781" y="364148"/>
                  </a:lnTo>
                  <a:lnTo>
                    <a:pt x="645962" y="367653"/>
                  </a:lnTo>
                  <a:lnTo>
                    <a:pt x="624614" y="367391"/>
                  </a:lnTo>
                  <a:lnTo>
                    <a:pt x="603064" y="367432"/>
                  </a:lnTo>
                  <a:lnTo>
                    <a:pt x="603047" y="380826"/>
                  </a:lnTo>
                  <a:lnTo>
                    <a:pt x="592621" y="380885"/>
                  </a:lnTo>
                  <a:lnTo>
                    <a:pt x="601214" y="388812"/>
                  </a:lnTo>
                  <a:lnTo>
                    <a:pt x="609751" y="394294"/>
                  </a:lnTo>
                  <a:lnTo>
                    <a:pt x="612312" y="399434"/>
                  </a:lnTo>
                  <a:lnTo>
                    <a:pt x="616052" y="400872"/>
                  </a:lnTo>
                  <a:lnTo>
                    <a:pt x="615460" y="408939"/>
                  </a:lnTo>
                  <a:lnTo>
                    <a:pt x="585834" y="409010"/>
                  </a:lnTo>
                  <a:lnTo>
                    <a:pt x="574725" y="428284"/>
                  </a:lnTo>
                  <a:lnTo>
                    <a:pt x="578003" y="432696"/>
                  </a:lnTo>
                  <a:lnTo>
                    <a:pt x="575325" y="438228"/>
                  </a:lnTo>
                  <a:lnTo>
                    <a:pt x="574759" y="445096"/>
                  </a:lnTo>
                  <a:lnTo>
                    <a:pt x="548636" y="419684"/>
                  </a:lnTo>
                  <a:lnTo>
                    <a:pt x="536733" y="412002"/>
                  </a:lnTo>
                  <a:lnTo>
                    <a:pt x="517886" y="405827"/>
                  </a:lnTo>
                  <a:lnTo>
                    <a:pt x="504992" y="407548"/>
                  </a:lnTo>
                  <a:lnTo>
                    <a:pt x="486453" y="416452"/>
                  </a:lnTo>
                  <a:lnTo>
                    <a:pt x="474818" y="418783"/>
                  </a:lnTo>
                  <a:lnTo>
                    <a:pt x="458518" y="412549"/>
                  </a:lnTo>
                  <a:lnTo>
                    <a:pt x="441219" y="408045"/>
                  </a:lnTo>
                  <a:lnTo>
                    <a:pt x="419645" y="397175"/>
                  </a:lnTo>
                  <a:lnTo>
                    <a:pt x="402340" y="393851"/>
                  </a:lnTo>
                  <a:lnTo>
                    <a:pt x="376208" y="382813"/>
                  </a:lnTo>
                  <a:lnTo>
                    <a:pt x="356897" y="371446"/>
                  </a:lnTo>
                  <a:lnTo>
                    <a:pt x="351070" y="365087"/>
                  </a:lnTo>
                  <a:lnTo>
                    <a:pt x="338153" y="363665"/>
                  </a:lnTo>
                  <a:lnTo>
                    <a:pt x="314543" y="356118"/>
                  </a:lnTo>
                  <a:lnTo>
                    <a:pt x="304928" y="345223"/>
                  </a:lnTo>
                  <a:lnTo>
                    <a:pt x="280126" y="331646"/>
                  </a:lnTo>
                  <a:lnTo>
                    <a:pt x="268561" y="316524"/>
                  </a:lnTo>
                  <a:lnTo>
                    <a:pt x="263059" y="304813"/>
                  </a:lnTo>
                  <a:lnTo>
                    <a:pt x="270760" y="302464"/>
                  </a:lnTo>
                  <a:lnTo>
                    <a:pt x="268385" y="295598"/>
                  </a:lnTo>
                  <a:lnTo>
                    <a:pt x="273692" y="289345"/>
                  </a:lnTo>
                  <a:lnTo>
                    <a:pt x="273806" y="280997"/>
                  </a:lnTo>
                  <a:lnTo>
                    <a:pt x="266019" y="270140"/>
                  </a:lnTo>
                  <a:lnTo>
                    <a:pt x="263936" y="260501"/>
                  </a:lnTo>
                  <a:lnTo>
                    <a:pt x="256196" y="248251"/>
                  </a:lnTo>
                  <a:lnTo>
                    <a:pt x="235854" y="224039"/>
                  </a:lnTo>
                  <a:lnTo>
                    <a:pt x="212645" y="204932"/>
                  </a:lnTo>
                  <a:lnTo>
                    <a:pt x="201417" y="189629"/>
                  </a:lnTo>
                  <a:lnTo>
                    <a:pt x="181605" y="179580"/>
                  </a:lnTo>
                  <a:lnTo>
                    <a:pt x="177360" y="173558"/>
                  </a:lnTo>
                  <a:lnTo>
                    <a:pt x="180879" y="158286"/>
                  </a:lnTo>
                  <a:lnTo>
                    <a:pt x="169111" y="152510"/>
                  </a:lnTo>
                  <a:lnTo>
                    <a:pt x="155486" y="140451"/>
                  </a:lnTo>
                  <a:lnTo>
                    <a:pt x="149732" y="123079"/>
                  </a:lnTo>
                  <a:lnTo>
                    <a:pt x="137316" y="121049"/>
                  </a:lnTo>
                  <a:lnTo>
                    <a:pt x="123912" y="107883"/>
                  </a:lnTo>
                  <a:lnTo>
                    <a:pt x="113095" y="95687"/>
                  </a:lnTo>
                  <a:lnTo>
                    <a:pt x="112088" y="87836"/>
                  </a:lnTo>
                  <a:lnTo>
                    <a:pt x="99675" y="68819"/>
                  </a:lnTo>
                  <a:lnTo>
                    <a:pt x="91499" y="49421"/>
                  </a:lnTo>
                  <a:lnTo>
                    <a:pt x="91848" y="39656"/>
                  </a:lnTo>
                  <a:lnTo>
                    <a:pt x="75155" y="29546"/>
                  </a:lnTo>
                  <a:lnTo>
                    <a:pt x="67449" y="30658"/>
                  </a:lnTo>
                  <a:lnTo>
                    <a:pt x="54275" y="23622"/>
                  </a:lnTo>
                  <a:lnTo>
                    <a:pt x="50576" y="33988"/>
                  </a:lnTo>
                  <a:lnTo>
                    <a:pt x="54395" y="46202"/>
                  </a:lnTo>
                  <a:lnTo>
                    <a:pt x="56642" y="65240"/>
                  </a:lnTo>
                  <a:lnTo>
                    <a:pt x="64558" y="75654"/>
                  </a:lnTo>
                  <a:lnTo>
                    <a:pt x="81687" y="92995"/>
                  </a:lnTo>
                  <a:lnTo>
                    <a:pt x="85492" y="98905"/>
                  </a:lnTo>
                  <a:lnTo>
                    <a:pt x="89002" y="100696"/>
                  </a:lnTo>
                  <a:lnTo>
                    <a:pt x="92048" y="109301"/>
                  </a:lnTo>
                  <a:lnTo>
                    <a:pt x="96150" y="108953"/>
                  </a:lnTo>
                  <a:lnTo>
                    <a:pt x="100783" y="125065"/>
                  </a:lnTo>
                  <a:lnTo>
                    <a:pt x="107793" y="131405"/>
                  </a:lnTo>
                  <a:lnTo>
                    <a:pt x="112709" y="140212"/>
                  </a:lnTo>
                  <a:lnTo>
                    <a:pt x="127215" y="152841"/>
                  </a:lnTo>
                  <a:lnTo>
                    <a:pt x="134874" y="175834"/>
                  </a:lnTo>
                  <a:lnTo>
                    <a:pt x="141727" y="186621"/>
                  </a:lnTo>
                  <a:lnTo>
                    <a:pt x="148139" y="198136"/>
                  </a:lnTo>
                  <a:lnTo>
                    <a:pt x="149408" y="211063"/>
                  </a:lnTo>
                  <a:lnTo>
                    <a:pt x="160538" y="211871"/>
                  </a:lnTo>
                  <a:lnTo>
                    <a:pt x="169794" y="222979"/>
                  </a:lnTo>
                  <a:lnTo>
                    <a:pt x="178168" y="233871"/>
                  </a:lnTo>
                  <a:lnTo>
                    <a:pt x="177607" y="238233"/>
                  </a:lnTo>
                  <a:lnTo>
                    <a:pt x="167893" y="247169"/>
                  </a:lnTo>
                  <a:lnTo>
                    <a:pt x="163803" y="247052"/>
                  </a:lnTo>
                  <a:lnTo>
                    <a:pt x="157717" y="232255"/>
                  </a:lnTo>
                  <a:lnTo>
                    <a:pt x="142611" y="218343"/>
                  </a:lnTo>
                  <a:lnTo>
                    <a:pt x="125967" y="206512"/>
                  </a:lnTo>
                  <a:lnTo>
                    <a:pt x="114161" y="200285"/>
                  </a:lnTo>
                  <a:lnTo>
                    <a:pt x="114924" y="182302"/>
                  </a:lnTo>
                  <a:lnTo>
                    <a:pt x="111421" y="168940"/>
                  </a:lnTo>
                  <a:lnTo>
                    <a:pt x="100421" y="161280"/>
                  </a:lnTo>
                  <a:lnTo>
                    <a:pt x="84554" y="150229"/>
                  </a:lnTo>
                  <a:lnTo>
                    <a:pt x="81506" y="153420"/>
                  </a:lnTo>
                  <a:lnTo>
                    <a:pt x="75684" y="146958"/>
                  </a:lnTo>
                  <a:lnTo>
                    <a:pt x="61447" y="140949"/>
                  </a:lnTo>
                  <a:lnTo>
                    <a:pt x="47842" y="126499"/>
                  </a:lnTo>
                  <a:lnTo>
                    <a:pt x="49524" y="124617"/>
                  </a:lnTo>
                  <a:lnTo>
                    <a:pt x="59032" y="126031"/>
                  </a:lnTo>
                  <a:lnTo>
                    <a:pt x="67596" y="116710"/>
                  </a:lnTo>
                  <a:lnTo>
                    <a:pt x="68458" y="105425"/>
                  </a:lnTo>
                  <a:lnTo>
                    <a:pt x="50688" y="87518"/>
                  </a:lnTo>
                  <a:lnTo>
                    <a:pt x="37143" y="80547"/>
                  </a:lnTo>
                  <a:lnTo>
                    <a:pt x="28632" y="64782"/>
                  </a:lnTo>
                  <a:lnTo>
                    <a:pt x="20069" y="48162"/>
                  </a:lnTo>
                  <a:lnTo>
                    <a:pt x="9377" y="27807"/>
                  </a:lnTo>
                  <a:lnTo>
                    <a:pt x="0" y="4768"/>
                  </a:lnTo>
                  <a:lnTo>
                    <a:pt x="26232" y="2788"/>
                  </a:lnTo>
                  <a:lnTo>
                    <a:pt x="55546" y="0"/>
                  </a:lnTo>
                  <a:lnTo>
                    <a:pt x="53385" y="5027"/>
                  </a:lnTo>
                  <a:lnTo>
                    <a:pt x="88240" y="17493"/>
                  </a:lnTo>
                  <a:lnTo>
                    <a:pt x="140900" y="35485"/>
                  </a:lnTo>
                  <a:lnTo>
                    <a:pt x="186803" y="35302"/>
                  </a:lnTo>
                  <a:lnTo>
                    <a:pt x="205109" y="35294"/>
                  </a:lnTo>
                  <a:lnTo>
                    <a:pt x="205154" y="24764"/>
                  </a:lnTo>
                  <a:lnTo>
                    <a:pt x="245142" y="24773"/>
                  </a:lnTo>
                  <a:lnTo>
                    <a:pt x="253560" y="33823"/>
                  </a:lnTo>
                  <a:lnTo>
                    <a:pt x="265363" y="41874"/>
                  </a:lnTo>
                  <a:lnTo>
                    <a:pt x="279079" y="53047"/>
                  </a:lnTo>
                  <a:lnTo>
                    <a:pt x="286734" y="66276"/>
                  </a:lnTo>
                  <a:lnTo>
                    <a:pt x="292476" y="80154"/>
                  </a:lnTo>
                  <a:lnTo>
                    <a:pt x="304409" y="87756"/>
                  </a:lnTo>
                  <a:lnTo>
                    <a:pt x="323568" y="95296"/>
                  </a:lnTo>
                  <a:lnTo>
                    <a:pt x="338110" y="75412"/>
                  </a:lnTo>
                  <a:lnTo>
                    <a:pt x="356982" y="74926"/>
                  </a:lnTo>
                  <a:lnTo>
                    <a:pt x="373251" y="84971"/>
                  </a:lnTo>
                  <a:lnTo>
                    <a:pt x="384833" y="102167"/>
                  </a:lnTo>
                  <a:lnTo>
                    <a:pt x="392816" y="116835"/>
                  </a:lnTo>
                  <a:lnTo>
                    <a:pt x="406435" y="131051"/>
                  </a:lnTo>
                  <a:lnTo>
                    <a:pt x="411513" y="148448"/>
                  </a:lnTo>
                  <a:lnTo>
                    <a:pt x="417976" y="160091"/>
                  </a:lnTo>
                  <a:lnTo>
                    <a:pt x="435981" y="167754"/>
                  </a:lnTo>
                  <a:lnTo>
                    <a:pt x="452369" y="17318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ee4p_NI_1_98814">
              <a:extLst>
                <a:ext uri="{FF2B5EF4-FFF2-40B4-BE49-F238E27FC236}">
                  <a16:creationId xmlns:a16="http://schemas.microsoft.com/office/drawing/2014/main" id="{C6D7D69B-27AE-D726-9F70-6F149A1F3110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4232355" y="4971392"/>
              <a:ext cx="73994" cy="71360"/>
            </a:xfrm>
            <a:custGeom>
              <a:avLst/>
              <a:gdLst/>
              <a:ahLst/>
              <a:cxnLst/>
              <a:rect l="0" t="0" r="0" b="0"/>
              <a:pathLst>
                <a:path w="104364" h="100649">
                  <a:moveTo>
                    <a:pt x="45149" y="92204"/>
                  </a:moveTo>
                  <a:lnTo>
                    <a:pt x="37163" y="84842"/>
                  </a:lnTo>
                  <a:lnTo>
                    <a:pt x="26375" y="75406"/>
                  </a:lnTo>
                  <a:lnTo>
                    <a:pt x="21294" y="67515"/>
                  </a:lnTo>
                  <a:lnTo>
                    <a:pt x="11564" y="60152"/>
                  </a:lnTo>
                  <a:lnTo>
                    <a:pt x="0" y="49561"/>
                  </a:lnTo>
                  <a:lnTo>
                    <a:pt x="2563" y="45932"/>
                  </a:lnTo>
                  <a:lnTo>
                    <a:pt x="6373" y="49465"/>
                  </a:lnTo>
                  <a:lnTo>
                    <a:pt x="8121" y="47807"/>
                  </a:lnTo>
                  <a:lnTo>
                    <a:pt x="15297" y="46842"/>
                  </a:lnTo>
                  <a:lnTo>
                    <a:pt x="18188" y="41480"/>
                  </a:lnTo>
                  <a:lnTo>
                    <a:pt x="21575" y="41271"/>
                  </a:lnTo>
                  <a:lnTo>
                    <a:pt x="21084" y="29715"/>
                  </a:lnTo>
                  <a:lnTo>
                    <a:pt x="26494" y="29159"/>
                  </a:lnTo>
                  <a:lnTo>
                    <a:pt x="31308" y="29327"/>
                  </a:lnTo>
                  <a:lnTo>
                    <a:pt x="36291" y="23050"/>
                  </a:lnTo>
                  <a:lnTo>
                    <a:pt x="43100" y="27805"/>
                  </a:lnTo>
                  <a:lnTo>
                    <a:pt x="45469" y="24887"/>
                  </a:lnTo>
                  <a:lnTo>
                    <a:pt x="49722" y="22089"/>
                  </a:lnTo>
                  <a:lnTo>
                    <a:pt x="57779" y="15605"/>
                  </a:lnTo>
                  <a:lnTo>
                    <a:pt x="58163" y="10756"/>
                  </a:lnTo>
                  <a:lnTo>
                    <a:pt x="60377" y="10960"/>
                  </a:lnTo>
                  <a:lnTo>
                    <a:pt x="63339" y="5327"/>
                  </a:lnTo>
                  <a:lnTo>
                    <a:pt x="65750" y="4640"/>
                  </a:lnTo>
                  <a:lnTo>
                    <a:pt x="69685" y="8243"/>
                  </a:lnTo>
                  <a:lnTo>
                    <a:pt x="74307" y="9309"/>
                  </a:lnTo>
                  <a:lnTo>
                    <a:pt x="79408" y="6311"/>
                  </a:lnTo>
                  <a:lnTo>
                    <a:pt x="85239" y="6295"/>
                  </a:lnTo>
                  <a:lnTo>
                    <a:pt x="93252" y="3214"/>
                  </a:lnTo>
                  <a:lnTo>
                    <a:pt x="96451" y="0"/>
                  </a:lnTo>
                  <a:lnTo>
                    <a:pt x="104363" y="482"/>
                  </a:lnTo>
                  <a:lnTo>
                    <a:pt x="102378" y="2747"/>
                  </a:lnTo>
                  <a:lnTo>
                    <a:pt x="101202" y="8012"/>
                  </a:lnTo>
                  <a:lnTo>
                    <a:pt x="103557" y="16634"/>
                  </a:lnTo>
                  <a:lnTo>
                    <a:pt x="98240" y="24652"/>
                  </a:lnTo>
                  <a:lnTo>
                    <a:pt x="95762" y="34115"/>
                  </a:lnTo>
                  <a:lnTo>
                    <a:pt x="95015" y="44465"/>
                  </a:lnTo>
                  <a:lnTo>
                    <a:pt x="96254" y="50514"/>
                  </a:lnTo>
                  <a:lnTo>
                    <a:pt x="96836" y="61070"/>
                  </a:lnTo>
                  <a:lnTo>
                    <a:pt x="93309" y="63372"/>
                  </a:lnTo>
                  <a:lnTo>
                    <a:pt x="91151" y="73388"/>
                  </a:lnTo>
                  <a:lnTo>
                    <a:pt x="92738" y="79567"/>
                  </a:lnTo>
                  <a:lnTo>
                    <a:pt x="88015" y="85547"/>
                  </a:lnTo>
                  <a:lnTo>
                    <a:pt x="89089" y="91863"/>
                  </a:lnTo>
                  <a:lnTo>
                    <a:pt x="92628" y="95700"/>
                  </a:lnTo>
                  <a:lnTo>
                    <a:pt x="87101" y="100648"/>
                  </a:lnTo>
                  <a:lnTo>
                    <a:pt x="80289" y="99093"/>
                  </a:lnTo>
                  <a:lnTo>
                    <a:pt x="76463" y="94288"/>
                  </a:lnTo>
                  <a:lnTo>
                    <a:pt x="69142" y="92339"/>
                  </a:lnTo>
                  <a:lnTo>
                    <a:pt x="63835" y="95384"/>
                  </a:lnTo>
                  <a:lnTo>
                    <a:pt x="48627" y="8919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ee4p_PA_1_98814">
              <a:extLst>
                <a:ext uri="{FF2B5EF4-FFF2-40B4-BE49-F238E27FC236}">
                  <a16:creationId xmlns:a16="http://schemas.microsoft.com/office/drawing/2014/main" id="{942573CD-4DEA-E129-7280-C95849BD3327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309318" y="5061188"/>
              <a:ext cx="93664" cy="39405"/>
            </a:xfrm>
            <a:custGeom>
              <a:avLst/>
              <a:gdLst/>
              <a:ahLst/>
              <a:cxnLst/>
              <a:rect l="0" t="0" r="0" b="0"/>
              <a:pathLst>
                <a:path w="132108" h="55579">
                  <a:moveTo>
                    <a:pt x="117357" y="55503"/>
                  </a:moveTo>
                  <a:lnTo>
                    <a:pt x="109662" y="48809"/>
                  </a:lnTo>
                  <a:lnTo>
                    <a:pt x="104718" y="36275"/>
                  </a:lnTo>
                  <a:lnTo>
                    <a:pt x="110420" y="30068"/>
                  </a:lnTo>
                  <a:lnTo>
                    <a:pt x="104572" y="28476"/>
                  </a:lnTo>
                  <a:lnTo>
                    <a:pt x="100264" y="20794"/>
                  </a:lnTo>
                  <a:lnTo>
                    <a:pt x="88764" y="14328"/>
                  </a:lnTo>
                  <a:lnTo>
                    <a:pt x="78664" y="15811"/>
                  </a:lnTo>
                  <a:lnTo>
                    <a:pt x="73985" y="23901"/>
                  </a:lnTo>
                  <a:lnTo>
                    <a:pt x="64662" y="29740"/>
                  </a:lnTo>
                  <a:lnTo>
                    <a:pt x="59626" y="30551"/>
                  </a:lnTo>
                  <a:lnTo>
                    <a:pt x="57363" y="35386"/>
                  </a:lnTo>
                  <a:lnTo>
                    <a:pt x="68373" y="47990"/>
                  </a:lnTo>
                  <a:lnTo>
                    <a:pt x="62072" y="50956"/>
                  </a:lnTo>
                  <a:lnTo>
                    <a:pt x="58737" y="54394"/>
                  </a:lnTo>
                  <a:lnTo>
                    <a:pt x="47998" y="55578"/>
                  </a:lnTo>
                  <a:lnTo>
                    <a:pt x="44001" y="41712"/>
                  </a:lnTo>
                  <a:lnTo>
                    <a:pt x="40997" y="45660"/>
                  </a:lnTo>
                  <a:lnTo>
                    <a:pt x="33384" y="44297"/>
                  </a:lnTo>
                  <a:lnTo>
                    <a:pt x="28726" y="34953"/>
                  </a:lnTo>
                  <a:lnTo>
                    <a:pt x="19259" y="33410"/>
                  </a:lnTo>
                  <a:lnTo>
                    <a:pt x="13269" y="30691"/>
                  </a:lnTo>
                  <a:lnTo>
                    <a:pt x="3363" y="30726"/>
                  </a:lnTo>
                  <a:lnTo>
                    <a:pt x="2651" y="35769"/>
                  </a:lnTo>
                  <a:lnTo>
                    <a:pt x="0" y="32256"/>
                  </a:lnTo>
                  <a:lnTo>
                    <a:pt x="1215" y="27644"/>
                  </a:lnTo>
                  <a:lnTo>
                    <a:pt x="3140" y="22930"/>
                  </a:lnTo>
                  <a:lnTo>
                    <a:pt x="2242" y="18721"/>
                  </a:lnTo>
                  <a:lnTo>
                    <a:pt x="5692" y="15966"/>
                  </a:lnTo>
                  <a:lnTo>
                    <a:pt x="892" y="12508"/>
                  </a:lnTo>
                  <a:lnTo>
                    <a:pt x="759" y="3139"/>
                  </a:lnTo>
                  <a:lnTo>
                    <a:pt x="9685" y="1059"/>
                  </a:lnTo>
                  <a:lnTo>
                    <a:pt x="17974" y="9410"/>
                  </a:lnTo>
                  <a:lnTo>
                    <a:pt x="17501" y="14341"/>
                  </a:lnTo>
                  <a:lnTo>
                    <a:pt x="26712" y="15387"/>
                  </a:lnTo>
                  <a:lnTo>
                    <a:pt x="28891" y="13494"/>
                  </a:lnTo>
                  <a:lnTo>
                    <a:pt x="35236" y="19210"/>
                  </a:lnTo>
                  <a:lnTo>
                    <a:pt x="46592" y="17529"/>
                  </a:lnTo>
                  <a:lnTo>
                    <a:pt x="56411" y="11653"/>
                  </a:lnTo>
                  <a:lnTo>
                    <a:pt x="70430" y="6959"/>
                  </a:lnTo>
                  <a:lnTo>
                    <a:pt x="78308" y="0"/>
                  </a:lnTo>
                  <a:lnTo>
                    <a:pt x="91052" y="1366"/>
                  </a:lnTo>
                  <a:lnTo>
                    <a:pt x="90192" y="3657"/>
                  </a:lnTo>
                  <a:lnTo>
                    <a:pt x="103062" y="4452"/>
                  </a:lnTo>
                  <a:lnTo>
                    <a:pt x="113333" y="8473"/>
                  </a:lnTo>
                  <a:lnTo>
                    <a:pt x="120867" y="15474"/>
                  </a:lnTo>
                  <a:lnTo>
                    <a:pt x="129550" y="21901"/>
                  </a:lnTo>
                  <a:lnTo>
                    <a:pt x="126748" y="25301"/>
                  </a:lnTo>
                  <a:lnTo>
                    <a:pt x="132107" y="38987"/>
                  </a:lnTo>
                  <a:lnTo>
                    <a:pt x="127755" y="45889"/>
                  </a:lnTo>
                  <a:lnTo>
                    <a:pt x="120316" y="4422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ee4p_PE_1_98814">
              <a:extLst>
                <a:ext uri="{FF2B5EF4-FFF2-40B4-BE49-F238E27FC236}">
                  <a16:creationId xmlns:a16="http://schemas.microsoft.com/office/drawing/2014/main" id="{C9246EEA-03DC-0D58-AC5D-D6DA94576660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334763" y="5219898"/>
              <a:ext cx="208594" cy="302679"/>
            </a:xfrm>
            <a:custGeom>
              <a:avLst/>
              <a:gdLst/>
              <a:ahLst/>
              <a:cxnLst/>
              <a:rect l="0" t="0" r="0" b="0"/>
              <a:pathLst>
                <a:path w="294210" h="426911">
                  <a:moveTo>
                    <a:pt x="272849" y="408611"/>
                  </a:moveTo>
                  <a:lnTo>
                    <a:pt x="266663" y="420822"/>
                  </a:lnTo>
                  <a:lnTo>
                    <a:pt x="254795" y="426910"/>
                  </a:lnTo>
                  <a:lnTo>
                    <a:pt x="231651" y="413224"/>
                  </a:lnTo>
                  <a:lnTo>
                    <a:pt x="229647" y="403460"/>
                  </a:lnTo>
                  <a:lnTo>
                    <a:pt x="183886" y="379625"/>
                  </a:lnTo>
                  <a:lnTo>
                    <a:pt x="142491" y="353751"/>
                  </a:lnTo>
                  <a:lnTo>
                    <a:pt x="124687" y="339207"/>
                  </a:lnTo>
                  <a:lnTo>
                    <a:pt x="115124" y="319755"/>
                  </a:lnTo>
                  <a:lnTo>
                    <a:pt x="118915" y="312981"/>
                  </a:lnTo>
                  <a:lnTo>
                    <a:pt x="99365" y="282192"/>
                  </a:lnTo>
                  <a:lnTo>
                    <a:pt x="76607" y="239068"/>
                  </a:lnTo>
                  <a:lnTo>
                    <a:pt x="54798" y="192708"/>
                  </a:lnTo>
                  <a:lnTo>
                    <a:pt x="45358" y="182120"/>
                  </a:lnTo>
                  <a:lnTo>
                    <a:pt x="38095" y="165024"/>
                  </a:lnTo>
                  <a:lnTo>
                    <a:pt x="20162" y="149889"/>
                  </a:lnTo>
                  <a:lnTo>
                    <a:pt x="3715" y="140508"/>
                  </a:lnTo>
                  <a:lnTo>
                    <a:pt x="11186" y="130171"/>
                  </a:lnTo>
                  <a:lnTo>
                    <a:pt x="0" y="108096"/>
                  </a:lnTo>
                  <a:lnTo>
                    <a:pt x="7185" y="91900"/>
                  </a:lnTo>
                  <a:lnTo>
                    <a:pt x="25584" y="77302"/>
                  </a:lnTo>
                  <a:lnTo>
                    <a:pt x="28321" y="86924"/>
                  </a:lnTo>
                  <a:lnTo>
                    <a:pt x="21736" y="92429"/>
                  </a:lnTo>
                  <a:lnTo>
                    <a:pt x="22360" y="100902"/>
                  </a:lnTo>
                  <a:lnTo>
                    <a:pt x="31901" y="99061"/>
                  </a:lnTo>
                  <a:lnTo>
                    <a:pt x="41225" y="101561"/>
                  </a:lnTo>
                  <a:lnTo>
                    <a:pt x="50912" y="113241"/>
                  </a:lnTo>
                  <a:lnTo>
                    <a:pt x="63963" y="103725"/>
                  </a:lnTo>
                  <a:lnTo>
                    <a:pt x="68331" y="88124"/>
                  </a:lnTo>
                  <a:lnTo>
                    <a:pt x="82475" y="68018"/>
                  </a:lnTo>
                  <a:lnTo>
                    <a:pt x="110233" y="58908"/>
                  </a:lnTo>
                  <a:lnTo>
                    <a:pt x="135402" y="34728"/>
                  </a:lnTo>
                  <a:lnTo>
                    <a:pt x="142587" y="19718"/>
                  </a:lnTo>
                  <a:lnTo>
                    <a:pt x="139367" y="2189"/>
                  </a:lnTo>
                  <a:lnTo>
                    <a:pt x="145521" y="0"/>
                  </a:lnTo>
                  <a:lnTo>
                    <a:pt x="160871" y="10932"/>
                  </a:lnTo>
                  <a:lnTo>
                    <a:pt x="168239" y="21828"/>
                  </a:lnTo>
                  <a:lnTo>
                    <a:pt x="178924" y="27777"/>
                  </a:lnTo>
                  <a:lnTo>
                    <a:pt x="192522" y="51986"/>
                  </a:lnTo>
                  <a:lnTo>
                    <a:pt x="209710" y="54879"/>
                  </a:lnTo>
                  <a:lnTo>
                    <a:pt x="222429" y="48772"/>
                  </a:lnTo>
                  <a:lnTo>
                    <a:pt x="230765" y="52767"/>
                  </a:lnTo>
                  <a:lnTo>
                    <a:pt x="244618" y="50783"/>
                  </a:lnTo>
                  <a:lnTo>
                    <a:pt x="262294" y="61599"/>
                  </a:lnTo>
                  <a:lnTo>
                    <a:pt x="247406" y="85115"/>
                  </a:lnTo>
                  <a:lnTo>
                    <a:pt x="254300" y="85663"/>
                  </a:lnTo>
                  <a:lnTo>
                    <a:pt x="265850" y="97953"/>
                  </a:lnTo>
                  <a:lnTo>
                    <a:pt x="245050" y="96868"/>
                  </a:lnTo>
                  <a:lnTo>
                    <a:pt x="241955" y="100344"/>
                  </a:lnTo>
                  <a:lnTo>
                    <a:pt x="223037" y="104794"/>
                  </a:lnTo>
                  <a:lnTo>
                    <a:pt x="196642" y="120541"/>
                  </a:lnTo>
                  <a:lnTo>
                    <a:pt x="194966" y="131345"/>
                  </a:lnTo>
                  <a:lnTo>
                    <a:pt x="189076" y="139404"/>
                  </a:lnTo>
                  <a:lnTo>
                    <a:pt x="191377" y="151935"/>
                  </a:lnTo>
                  <a:lnTo>
                    <a:pt x="177424" y="158628"/>
                  </a:lnTo>
                  <a:lnTo>
                    <a:pt x="177449" y="168427"/>
                  </a:lnTo>
                  <a:lnTo>
                    <a:pt x="171359" y="172670"/>
                  </a:lnTo>
                  <a:lnTo>
                    <a:pt x="180965" y="193589"/>
                  </a:lnTo>
                  <a:lnTo>
                    <a:pt x="193792" y="207737"/>
                  </a:lnTo>
                  <a:lnTo>
                    <a:pt x="188914" y="217731"/>
                  </a:lnTo>
                  <a:lnTo>
                    <a:pt x="204233" y="219081"/>
                  </a:lnTo>
                  <a:lnTo>
                    <a:pt x="212962" y="231509"/>
                  </a:lnTo>
                  <a:lnTo>
                    <a:pt x="233332" y="232112"/>
                  </a:lnTo>
                  <a:lnTo>
                    <a:pt x="252272" y="218381"/>
                  </a:lnTo>
                  <a:lnTo>
                    <a:pt x="250730" y="253807"/>
                  </a:lnTo>
                  <a:lnTo>
                    <a:pt x="261231" y="256489"/>
                  </a:lnTo>
                  <a:lnTo>
                    <a:pt x="274251" y="252466"/>
                  </a:lnTo>
                  <a:lnTo>
                    <a:pt x="294209" y="290126"/>
                  </a:lnTo>
                  <a:lnTo>
                    <a:pt x="289246" y="298063"/>
                  </a:lnTo>
                  <a:lnTo>
                    <a:pt x="288111" y="314571"/>
                  </a:lnTo>
                  <a:lnTo>
                    <a:pt x="287658" y="334596"/>
                  </a:lnTo>
                  <a:lnTo>
                    <a:pt x="278641" y="346375"/>
                  </a:lnTo>
                  <a:lnTo>
                    <a:pt x="282777" y="355128"/>
                  </a:lnTo>
                  <a:lnTo>
                    <a:pt x="277481" y="363073"/>
                  </a:lnTo>
                  <a:lnTo>
                    <a:pt x="287410" y="38297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ee4p_PY_1_98814">
              <a:extLst>
                <a:ext uri="{FF2B5EF4-FFF2-40B4-BE49-F238E27FC236}">
                  <a16:creationId xmlns:a16="http://schemas.microsoft.com/office/drawing/2014/main" id="{127C2640-1957-E7CB-C34D-77D12AE084D1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4641224" y="5539437"/>
              <a:ext cx="137342" cy="141919"/>
            </a:xfrm>
            <a:custGeom>
              <a:avLst/>
              <a:gdLst/>
              <a:ahLst/>
              <a:cxnLst/>
              <a:rect l="0" t="0" r="0" b="0"/>
              <a:pathLst>
                <a:path w="193713" h="200169">
                  <a:moveTo>
                    <a:pt x="0" y="70021"/>
                  </a:moveTo>
                  <a:lnTo>
                    <a:pt x="9091" y="41069"/>
                  </a:lnTo>
                  <a:lnTo>
                    <a:pt x="9674" y="28111"/>
                  </a:lnTo>
                  <a:lnTo>
                    <a:pt x="20745" y="6973"/>
                  </a:lnTo>
                  <a:lnTo>
                    <a:pt x="60972" y="0"/>
                  </a:lnTo>
                  <a:lnTo>
                    <a:pt x="82405" y="339"/>
                  </a:lnTo>
                  <a:lnTo>
                    <a:pt x="103908" y="12603"/>
                  </a:lnTo>
                  <a:lnTo>
                    <a:pt x="104302" y="20007"/>
                  </a:lnTo>
                  <a:lnTo>
                    <a:pt x="111128" y="33382"/>
                  </a:lnTo>
                  <a:lnTo>
                    <a:pt x="109594" y="66172"/>
                  </a:lnTo>
                  <a:lnTo>
                    <a:pt x="133961" y="70824"/>
                  </a:lnTo>
                  <a:lnTo>
                    <a:pt x="143383" y="66077"/>
                  </a:lnTo>
                  <a:lnTo>
                    <a:pt x="158972" y="72638"/>
                  </a:lnTo>
                  <a:lnTo>
                    <a:pt x="163295" y="79887"/>
                  </a:lnTo>
                  <a:lnTo>
                    <a:pt x="165443" y="102192"/>
                  </a:lnTo>
                  <a:lnTo>
                    <a:pt x="168141" y="111589"/>
                  </a:lnTo>
                  <a:lnTo>
                    <a:pt x="176747" y="112673"/>
                  </a:lnTo>
                  <a:lnTo>
                    <a:pt x="185405" y="108723"/>
                  </a:lnTo>
                  <a:lnTo>
                    <a:pt x="193712" y="113156"/>
                  </a:lnTo>
                  <a:lnTo>
                    <a:pt x="193700" y="126613"/>
                  </a:lnTo>
                  <a:lnTo>
                    <a:pt x="190573" y="141130"/>
                  </a:lnTo>
                  <a:lnTo>
                    <a:pt x="186041" y="155338"/>
                  </a:lnTo>
                  <a:lnTo>
                    <a:pt x="182267" y="177151"/>
                  </a:lnTo>
                  <a:lnTo>
                    <a:pt x="161329" y="196169"/>
                  </a:lnTo>
                  <a:lnTo>
                    <a:pt x="143074" y="200168"/>
                  </a:lnTo>
                  <a:lnTo>
                    <a:pt x="117151" y="196370"/>
                  </a:lnTo>
                  <a:lnTo>
                    <a:pt x="93874" y="189603"/>
                  </a:lnTo>
                  <a:lnTo>
                    <a:pt x="116599" y="151996"/>
                  </a:lnTo>
                  <a:lnTo>
                    <a:pt x="113286" y="141134"/>
                  </a:lnTo>
                  <a:lnTo>
                    <a:pt x="89512" y="131534"/>
                  </a:lnTo>
                  <a:lnTo>
                    <a:pt x="61309" y="113444"/>
                  </a:lnTo>
                  <a:lnTo>
                    <a:pt x="42437" y="10972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ee4p_SV_1_98814">
              <a:extLst>
                <a:ext uri="{FF2B5EF4-FFF2-40B4-BE49-F238E27FC236}">
                  <a16:creationId xmlns:a16="http://schemas.microsoft.com/office/drawing/2014/main" id="{9D270901-32D3-C0E1-2E28-CE317AE206A3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192635" y="4981291"/>
              <a:ext cx="38820" cy="21261"/>
            </a:xfrm>
            <a:custGeom>
              <a:avLst/>
              <a:gdLst/>
              <a:ahLst/>
              <a:cxnLst/>
              <a:rect l="0" t="0" r="0" b="0"/>
              <a:pathLst>
                <a:path w="54754" h="29988">
                  <a:moveTo>
                    <a:pt x="53146" y="24458"/>
                  </a:moveTo>
                  <a:lnTo>
                    <a:pt x="50584" y="29987"/>
                  </a:lnTo>
                  <a:lnTo>
                    <a:pt x="37215" y="29637"/>
                  </a:lnTo>
                  <a:lnTo>
                    <a:pt x="28907" y="27388"/>
                  </a:lnTo>
                  <a:lnTo>
                    <a:pt x="19362" y="22718"/>
                  </a:lnTo>
                  <a:lnTo>
                    <a:pt x="6536" y="21259"/>
                  </a:lnTo>
                  <a:lnTo>
                    <a:pt x="0" y="16212"/>
                  </a:lnTo>
                  <a:lnTo>
                    <a:pt x="713" y="12763"/>
                  </a:lnTo>
                  <a:lnTo>
                    <a:pt x="8624" y="6827"/>
                  </a:lnTo>
                  <a:lnTo>
                    <a:pt x="12957" y="4224"/>
                  </a:lnTo>
                  <a:lnTo>
                    <a:pt x="11731" y="1450"/>
                  </a:lnTo>
                  <a:lnTo>
                    <a:pt x="17133" y="0"/>
                  </a:lnTo>
                  <a:lnTo>
                    <a:pt x="23938" y="1981"/>
                  </a:lnTo>
                  <a:lnTo>
                    <a:pt x="28911" y="6679"/>
                  </a:lnTo>
                  <a:lnTo>
                    <a:pt x="35878" y="10453"/>
                  </a:lnTo>
                  <a:lnTo>
                    <a:pt x="36737" y="13621"/>
                  </a:lnTo>
                  <a:lnTo>
                    <a:pt x="46863" y="10818"/>
                  </a:lnTo>
                  <a:lnTo>
                    <a:pt x="51614" y="12496"/>
                  </a:lnTo>
                  <a:lnTo>
                    <a:pt x="54753" y="1504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ee4p_SR_1_98814">
              <a:extLst>
                <a:ext uri="{FF2B5EF4-FFF2-40B4-BE49-F238E27FC236}">
                  <a16:creationId xmlns:a16="http://schemas.microsoft.com/office/drawing/2014/main" id="{82587E1A-A8D2-5A83-D505-82A174F1470B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4717166" y="5120238"/>
              <a:ext cx="66881" cy="68975"/>
            </a:xfrm>
            <a:custGeom>
              <a:avLst/>
              <a:gdLst/>
              <a:ahLst/>
              <a:cxnLst/>
              <a:rect l="0" t="0" r="0" b="0"/>
              <a:pathLst>
                <a:path w="94331" h="97285">
                  <a:moveTo>
                    <a:pt x="20711" y="1208"/>
                  </a:moveTo>
                  <a:lnTo>
                    <a:pt x="48366" y="5846"/>
                  </a:lnTo>
                  <a:lnTo>
                    <a:pt x="50849" y="1672"/>
                  </a:lnTo>
                  <a:lnTo>
                    <a:pt x="69512" y="0"/>
                  </a:lnTo>
                  <a:lnTo>
                    <a:pt x="94330" y="6225"/>
                  </a:lnTo>
                  <a:lnTo>
                    <a:pt x="82314" y="26126"/>
                  </a:lnTo>
                  <a:lnTo>
                    <a:pt x="84139" y="41950"/>
                  </a:lnTo>
                  <a:lnTo>
                    <a:pt x="93202" y="55649"/>
                  </a:lnTo>
                  <a:lnTo>
                    <a:pt x="89167" y="65592"/>
                  </a:lnTo>
                  <a:lnTo>
                    <a:pt x="87137" y="76158"/>
                  </a:lnTo>
                  <a:lnTo>
                    <a:pt x="81249" y="85872"/>
                  </a:lnTo>
                  <a:lnTo>
                    <a:pt x="68027" y="80978"/>
                  </a:lnTo>
                  <a:lnTo>
                    <a:pt x="57128" y="83339"/>
                  </a:lnTo>
                  <a:lnTo>
                    <a:pt x="47812" y="81287"/>
                  </a:lnTo>
                  <a:lnTo>
                    <a:pt x="45504" y="87974"/>
                  </a:lnTo>
                  <a:lnTo>
                    <a:pt x="49376" y="92565"/>
                  </a:lnTo>
                  <a:lnTo>
                    <a:pt x="47296" y="97284"/>
                  </a:lnTo>
                  <a:lnTo>
                    <a:pt x="34746" y="95393"/>
                  </a:lnTo>
                  <a:lnTo>
                    <a:pt x="20649" y="75314"/>
                  </a:lnTo>
                  <a:lnTo>
                    <a:pt x="17618" y="62271"/>
                  </a:lnTo>
                  <a:lnTo>
                    <a:pt x="10228" y="62244"/>
                  </a:lnTo>
                  <a:lnTo>
                    <a:pt x="0" y="45459"/>
                  </a:lnTo>
                  <a:lnTo>
                    <a:pt x="4258" y="33528"/>
                  </a:lnTo>
                  <a:lnTo>
                    <a:pt x="3010" y="28073"/>
                  </a:lnTo>
                  <a:lnTo>
                    <a:pt x="17022" y="2203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ee4p_TT_1_98814">
              <a:extLst>
                <a:ext uri="{FF2B5EF4-FFF2-40B4-BE49-F238E27FC236}">
                  <a16:creationId xmlns:a16="http://schemas.microsoft.com/office/drawing/2014/main" id="{DCEE7056-543B-8999-78A4-D7D774B61F24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653253" y="5040050"/>
              <a:ext cx="17266" cy="14722"/>
            </a:xfrm>
            <a:custGeom>
              <a:avLst/>
              <a:gdLst/>
              <a:ahLst/>
              <a:cxnLst/>
              <a:rect l="0" t="0" r="0" b="0"/>
              <a:pathLst>
                <a:path w="24353" h="20765">
                  <a:moveTo>
                    <a:pt x="6232" y="3035"/>
                  </a:moveTo>
                  <a:lnTo>
                    <a:pt x="19505" y="0"/>
                  </a:lnTo>
                  <a:lnTo>
                    <a:pt x="24352" y="817"/>
                  </a:lnTo>
                  <a:lnTo>
                    <a:pt x="23429" y="18200"/>
                  </a:lnTo>
                  <a:lnTo>
                    <a:pt x="4155" y="20764"/>
                  </a:lnTo>
                  <a:lnTo>
                    <a:pt x="0" y="18666"/>
                  </a:lnTo>
                  <a:lnTo>
                    <a:pt x="6694" y="1225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ee4p_UY_1_98814">
              <a:extLst>
                <a:ext uri="{FF2B5EF4-FFF2-40B4-BE49-F238E27FC236}">
                  <a16:creationId xmlns:a16="http://schemas.microsoft.com/office/drawing/2014/main" id="{BBF835B7-5FDE-A83A-9D05-84CB2B3C6F96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710908" y="5726915"/>
              <a:ext cx="85388" cy="88226"/>
            </a:xfrm>
            <a:custGeom>
              <a:avLst/>
              <a:gdLst/>
              <a:ahLst/>
              <a:cxnLst/>
              <a:rect l="0" t="0" r="0" b="0"/>
              <a:pathLst>
                <a:path w="120435" h="124438">
                  <a:moveTo>
                    <a:pt x="18511" y="2696"/>
                  </a:moveTo>
                  <a:lnTo>
                    <a:pt x="33494" y="0"/>
                  </a:lnTo>
                  <a:lnTo>
                    <a:pt x="56641" y="19602"/>
                  </a:lnTo>
                  <a:lnTo>
                    <a:pt x="65222" y="18861"/>
                  </a:lnTo>
                  <a:lnTo>
                    <a:pt x="88975" y="35169"/>
                  </a:lnTo>
                  <a:lnTo>
                    <a:pt x="107084" y="49294"/>
                  </a:lnTo>
                  <a:lnTo>
                    <a:pt x="120434" y="66756"/>
                  </a:lnTo>
                  <a:lnTo>
                    <a:pt x="110255" y="78977"/>
                  </a:lnTo>
                  <a:lnTo>
                    <a:pt x="116647" y="93622"/>
                  </a:lnTo>
                  <a:lnTo>
                    <a:pt x="106657" y="109941"/>
                  </a:lnTo>
                  <a:lnTo>
                    <a:pt x="80587" y="124437"/>
                  </a:lnTo>
                  <a:lnTo>
                    <a:pt x="63547" y="119215"/>
                  </a:lnTo>
                  <a:lnTo>
                    <a:pt x="51054" y="122013"/>
                  </a:lnTo>
                  <a:lnTo>
                    <a:pt x="29717" y="110817"/>
                  </a:lnTo>
                  <a:lnTo>
                    <a:pt x="14063" y="111653"/>
                  </a:lnTo>
                  <a:lnTo>
                    <a:pt x="0" y="97279"/>
                  </a:lnTo>
                  <a:lnTo>
                    <a:pt x="1788" y="80556"/>
                  </a:lnTo>
                  <a:lnTo>
                    <a:pt x="6796" y="74813"/>
                  </a:lnTo>
                  <a:lnTo>
                    <a:pt x="6570" y="49224"/>
                  </a:lnTo>
                  <a:lnTo>
                    <a:pt x="12745" y="2299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ee4p_US_1_98814">
              <a:extLst>
                <a:ext uri="{FF2B5EF4-FFF2-40B4-BE49-F238E27FC236}">
                  <a16:creationId xmlns:a16="http://schemas.microsoft.com/office/drawing/2014/main" id="{5D85B9F5-390C-CCD0-BDBB-44655C632B9E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2855640" y="3789659"/>
              <a:ext cx="1738026" cy="1132474"/>
            </a:xfrm>
            <a:custGeom>
              <a:avLst/>
              <a:gdLst/>
              <a:ahLst/>
              <a:cxnLst/>
              <a:rect l="l" t="t" r="r" b="b"/>
              <a:pathLst>
                <a:path w="2451383" h="1597290">
                  <a:moveTo>
                    <a:pt x="2416535" y="1583598"/>
                  </a:moveTo>
                  <a:lnTo>
                    <a:pt x="2435423" y="1583737"/>
                  </a:lnTo>
                  <a:lnTo>
                    <a:pt x="2447221" y="1585840"/>
                  </a:lnTo>
                  <a:lnTo>
                    <a:pt x="2451383" y="1590580"/>
                  </a:lnTo>
                  <a:lnTo>
                    <a:pt x="2445470" y="1596590"/>
                  </a:lnTo>
                  <a:lnTo>
                    <a:pt x="2428094" y="1596449"/>
                  </a:lnTo>
                  <a:lnTo>
                    <a:pt x="2414608" y="1597290"/>
                  </a:lnTo>
                  <a:lnTo>
                    <a:pt x="2413263" y="1587086"/>
                  </a:lnTo>
                  <a:close/>
                  <a:moveTo>
                    <a:pt x="367708" y="1541755"/>
                  </a:moveTo>
                  <a:lnTo>
                    <a:pt x="369463" y="1542200"/>
                  </a:lnTo>
                  <a:lnTo>
                    <a:pt x="378301" y="1546260"/>
                  </a:lnTo>
                  <a:lnTo>
                    <a:pt x="382401" y="1548343"/>
                  </a:lnTo>
                  <a:lnTo>
                    <a:pt x="386147" y="1551558"/>
                  </a:lnTo>
                  <a:lnTo>
                    <a:pt x="392029" y="1559961"/>
                  </a:lnTo>
                  <a:lnTo>
                    <a:pt x="391474" y="1561289"/>
                  </a:lnTo>
                  <a:lnTo>
                    <a:pt x="382455" y="1566404"/>
                  </a:lnTo>
                  <a:lnTo>
                    <a:pt x="375070" y="1570144"/>
                  </a:lnTo>
                  <a:lnTo>
                    <a:pt x="371699" y="1574145"/>
                  </a:lnTo>
                  <a:lnTo>
                    <a:pt x="365963" y="1570720"/>
                  </a:lnTo>
                  <a:lnTo>
                    <a:pt x="366623" y="1564030"/>
                  </a:lnTo>
                  <a:lnTo>
                    <a:pt x="362805" y="1555304"/>
                  </a:lnTo>
                  <a:lnTo>
                    <a:pt x="363954" y="1552635"/>
                  </a:lnTo>
                  <a:lnTo>
                    <a:pt x="367962" y="1548720"/>
                  </a:lnTo>
                  <a:lnTo>
                    <a:pt x="366369" y="1543997"/>
                  </a:lnTo>
                  <a:close/>
                  <a:moveTo>
                    <a:pt x="350361" y="1523812"/>
                  </a:moveTo>
                  <a:lnTo>
                    <a:pt x="358566" y="1526104"/>
                  </a:lnTo>
                  <a:lnTo>
                    <a:pt x="364601" y="1529800"/>
                  </a:lnTo>
                  <a:lnTo>
                    <a:pt x="362672" y="1532692"/>
                  </a:lnTo>
                  <a:lnTo>
                    <a:pt x="354934" y="1534414"/>
                  </a:lnTo>
                  <a:lnTo>
                    <a:pt x="350958" y="1529343"/>
                  </a:lnTo>
                  <a:lnTo>
                    <a:pt x="348305" y="1527385"/>
                  </a:lnTo>
                  <a:lnTo>
                    <a:pt x="348099" y="1525879"/>
                  </a:lnTo>
                  <a:close/>
                  <a:moveTo>
                    <a:pt x="335641" y="1518816"/>
                  </a:moveTo>
                  <a:lnTo>
                    <a:pt x="346999" y="1519848"/>
                  </a:lnTo>
                  <a:lnTo>
                    <a:pt x="346281" y="1522456"/>
                  </a:lnTo>
                  <a:lnTo>
                    <a:pt x="333912" y="1521755"/>
                  </a:lnTo>
                  <a:close/>
                  <a:moveTo>
                    <a:pt x="317754" y="1506800"/>
                  </a:moveTo>
                  <a:lnTo>
                    <a:pt x="319683" y="1508353"/>
                  </a:lnTo>
                  <a:lnTo>
                    <a:pt x="326349" y="1516340"/>
                  </a:lnTo>
                  <a:lnTo>
                    <a:pt x="325098" y="1517734"/>
                  </a:lnTo>
                  <a:lnTo>
                    <a:pt x="323446" y="1517424"/>
                  </a:lnTo>
                  <a:lnTo>
                    <a:pt x="315412" y="1516575"/>
                  </a:lnTo>
                  <a:lnTo>
                    <a:pt x="312477" y="1511098"/>
                  </a:lnTo>
                  <a:lnTo>
                    <a:pt x="311580" y="1510132"/>
                  </a:lnTo>
                  <a:close/>
                  <a:moveTo>
                    <a:pt x="281491" y="1494228"/>
                  </a:moveTo>
                  <a:lnTo>
                    <a:pt x="286812" y="1494742"/>
                  </a:lnTo>
                  <a:lnTo>
                    <a:pt x="287287" y="1500386"/>
                  </a:lnTo>
                  <a:lnTo>
                    <a:pt x="284549" y="1502783"/>
                  </a:lnTo>
                  <a:lnTo>
                    <a:pt x="276775" y="1498368"/>
                  </a:lnTo>
                  <a:lnTo>
                    <a:pt x="277969" y="1496602"/>
                  </a:lnTo>
                  <a:close/>
                  <a:moveTo>
                    <a:pt x="1776755" y="773070"/>
                  </a:moveTo>
                  <a:lnTo>
                    <a:pt x="1780854" y="789445"/>
                  </a:lnTo>
                  <a:lnTo>
                    <a:pt x="1788030" y="794473"/>
                  </a:lnTo>
                  <a:lnTo>
                    <a:pt x="1804148" y="796297"/>
                  </a:lnTo>
                  <a:lnTo>
                    <a:pt x="1827712" y="801015"/>
                  </a:lnTo>
                  <a:lnTo>
                    <a:pt x="1850102" y="810176"/>
                  </a:lnTo>
                  <a:lnTo>
                    <a:pt x="1868799" y="806338"/>
                  </a:lnTo>
                  <a:lnTo>
                    <a:pt x="1897191" y="814008"/>
                  </a:lnTo>
                  <a:lnTo>
                    <a:pt x="1904741" y="813719"/>
                  </a:lnTo>
                  <a:lnTo>
                    <a:pt x="1925395" y="805365"/>
                  </a:lnTo>
                  <a:lnTo>
                    <a:pt x="1947054" y="816069"/>
                  </a:lnTo>
                  <a:lnTo>
                    <a:pt x="1969624" y="827426"/>
                  </a:lnTo>
                  <a:lnTo>
                    <a:pt x="1988313" y="837172"/>
                  </a:lnTo>
                  <a:lnTo>
                    <a:pt x="2006231" y="846505"/>
                  </a:lnTo>
                  <a:lnTo>
                    <a:pt x="2008467" y="854148"/>
                  </a:lnTo>
                  <a:lnTo>
                    <a:pt x="2013903" y="857002"/>
                  </a:lnTo>
                  <a:lnTo>
                    <a:pt x="2012491" y="859873"/>
                  </a:lnTo>
                  <a:lnTo>
                    <a:pt x="2018682" y="860766"/>
                  </a:lnTo>
                  <a:lnTo>
                    <a:pt x="2023173" y="857769"/>
                  </a:lnTo>
                  <a:lnTo>
                    <a:pt x="2024333" y="864624"/>
                  </a:lnTo>
                  <a:lnTo>
                    <a:pt x="2028975" y="869202"/>
                  </a:lnTo>
                  <a:lnTo>
                    <a:pt x="2035314" y="869202"/>
                  </a:lnTo>
                  <a:lnTo>
                    <a:pt x="2038698" y="872728"/>
                  </a:lnTo>
                  <a:lnTo>
                    <a:pt x="2035852" y="877848"/>
                  </a:lnTo>
                  <a:lnTo>
                    <a:pt x="2059902" y="891321"/>
                  </a:lnTo>
                  <a:lnTo>
                    <a:pt x="2064823" y="917186"/>
                  </a:lnTo>
                  <a:lnTo>
                    <a:pt x="2069442" y="941733"/>
                  </a:lnTo>
                  <a:lnTo>
                    <a:pt x="2062693" y="958312"/>
                  </a:lnTo>
                  <a:lnTo>
                    <a:pt x="2051845" y="973656"/>
                  </a:lnTo>
                  <a:lnTo>
                    <a:pt x="2046766" y="983378"/>
                  </a:lnTo>
                  <a:lnTo>
                    <a:pt x="2046259" y="986270"/>
                  </a:lnTo>
                  <a:lnTo>
                    <a:pt x="2048848" y="990226"/>
                  </a:lnTo>
                  <a:lnTo>
                    <a:pt x="2056690" y="994586"/>
                  </a:lnTo>
                  <a:lnTo>
                    <a:pt x="2062479" y="994586"/>
                  </a:lnTo>
                  <a:lnTo>
                    <a:pt x="2089291" y="979798"/>
                  </a:lnTo>
                  <a:lnTo>
                    <a:pt x="2113073" y="975430"/>
                  </a:lnTo>
                  <a:lnTo>
                    <a:pt x="2143267" y="961566"/>
                  </a:lnTo>
                  <a:lnTo>
                    <a:pt x="2143714" y="958732"/>
                  </a:lnTo>
                  <a:lnTo>
                    <a:pt x="2141636" y="950190"/>
                  </a:lnTo>
                  <a:lnTo>
                    <a:pt x="2137904" y="944678"/>
                  </a:lnTo>
                  <a:lnTo>
                    <a:pt x="2148324" y="940213"/>
                  </a:lnTo>
                  <a:lnTo>
                    <a:pt x="2171000" y="940102"/>
                  </a:lnTo>
                  <a:lnTo>
                    <a:pt x="2192186" y="940109"/>
                  </a:lnTo>
                  <a:lnTo>
                    <a:pt x="2199574" y="929121"/>
                  </a:lnTo>
                  <a:lnTo>
                    <a:pt x="2202459" y="926920"/>
                  </a:lnTo>
                  <a:lnTo>
                    <a:pt x="2226853" y="906486"/>
                  </a:lnTo>
                  <a:lnTo>
                    <a:pt x="2237268" y="901239"/>
                  </a:lnTo>
                  <a:lnTo>
                    <a:pt x="2272334" y="901043"/>
                  </a:lnTo>
                  <a:lnTo>
                    <a:pt x="2314870" y="901019"/>
                  </a:lnTo>
                  <a:lnTo>
                    <a:pt x="2317180" y="893968"/>
                  </a:lnTo>
                  <a:lnTo>
                    <a:pt x="2324570" y="892531"/>
                  </a:lnTo>
                  <a:lnTo>
                    <a:pt x="2334377" y="888098"/>
                  </a:lnTo>
                  <a:lnTo>
                    <a:pt x="2342571" y="875024"/>
                  </a:lnTo>
                  <a:lnTo>
                    <a:pt x="2349612" y="852523"/>
                  </a:lnTo>
                  <a:lnTo>
                    <a:pt x="2367218" y="830518"/>
                  </a:lnTo>
                  <a:lnTo>
                    <a:pt x="2374887" y="838200"/>
                  </a:lnTo>
                  <a:lnTo>
                    <a:pt x="2390365" y="833237"/>
                  </a:lnTo>
                  <a:lnTo>
                    <a:pt x="2400613" y="841661"/>
                  </a:lnTo>
                  <a:lnTo>
                    <a:pt x="2400593" y="881129"/>
                  </a:lnTo>
                  <a:lnTo>
                    <a:pt x="2415687" y="897326"/>
                  </a:lnTo>
                  <a:lnTo>
                    <a:pt x="2419675" y="906678"/>
                  </a:lnTo>
                  <a:lnTo>
                    <a:pt x="2395026" y="920441"/>
                  </a:lnTo>
                  <a:lnTo>
                    <a:pt x="2371309" y="930207"/>
                  </a:lnTo>
                  <a:lnTo>
                    <a:pt x="2346930" y="938553"/>
                  </a:lnTo>
                  <a:lnTo>
                    <a:pt x="2334712" y="955227"/>
                  </a:lnTo>
                  <a:lnTo>
                    <a:pt x="2330801" y="961519"/>
                  </a:lnTo>
                  <a:lnTo>
                    <a:pt x="2330568" y="976298"/>
                  </a:lnTo>
                  <a:lnTo>
                    <a:pt x="2338185" y="990995"/>
                  </a:lnTo>
                  <a:lnTo>
                    <a:pt x="2347765" y="991687"/>
                  </a:lnTo>
                  <a:lnTo>
                    <a:pt x="2345341" y="981575"/>
                  </a:lnTo>
                  <a:lnTo>
                    <a:pt x="2352266" y="987734"/>
                  </a:lnTo>
                  <a:lnTo>
                    <a:pt x="2350418" y="995634"/>
                  </a:lnTo>
                  <a:lnTo>
                    <a:pt x="2334838" y="1000110"/>
                  </a:lnTo>
                  <a:lnTo>
                    <a:pt x="2323750" y="999574"/>
                  </a:lnTo>
                  <a:lnTo>
                    <a:pt x="2306677" y="1004382"/>
                  </a:lnTo>
                  <a:lnTo>
                    <a:pt x="2296636" y="1005759"/>
                  </a:lnTo>
                  <a:lnTo>
                    <a:pt x="2283216" y="1007117"/>
                  </a:lnTo>
                  <a:lnTo>
                    <a:pt x="2263974" y="1015074"/>
                  </a:lnTo>
                  <a:lnTo>
                    <a:pt x="2297877" y="1009899"/>
                  </a:lnTo>
                  <a:lnTo>
                    <a:pt x="2304715" y="1015104"/>
                  </a:lnTo>
                  <a:lnTo>
                    <a:pt x="2272400" y="1023326"/>
                  </a:lnTo>
                  <a:lnTo>
                    <a:pt x="2257696" y="1023380"/>
                  </a:lnTo>
                  <a:lnTo>
                    <a:pt x="2258381" y="1020019"/>
                  </a:lnTo>
                  <a:lnTo>
                    <a:pt x="2251355" y="1027606"/>
                  </a:lnTo>
                  <a:lnTo>
                    <a:pt x="2258148" y="1028860"/>
                  </a:lnTo>
                  <a:lnTo>
                    <a:pt x="2253163" y="1048425"/>
                  </a:lnTo>
                  <a:lnTo>
                    <a:pt x="2236367" y="1069254"/>
                  </a:lnTo>
                  <a:lnTo>
                    <a:pt x="2234650" y="1062318"/>
                  </a:lnTo>
                  <a:lnTo>
                    <a:pt x="2229581" y="1060911"/>
                  </a:lnTo>
                  <a:lnTo>
                    <a:pt x="2222009" y="1054141"/>
                  </a:lnTo>
                  <a:lnTo>
                    <a:pt x="2226811" y="1068702"/>
                  </a:lnTo>
                  <a:lnTo>
                    <a:pt x="2232540" y="1073499"/>
                  </a:lnTo>
                  <a:lnTo>
                    <a:pt x="2232888" y="1083662"/>
                  </a:lnTo>
                  <a:lnTo>
                    <a:pt x="2225485" y="1094080"/>
                  </a:lnTo>
                  <a:lnTo>
                    <a:pt x="2212495" y="1115387"/>
                  </a:lnTo>
                  <a:lnTo>
                    <a:pt x="2210393" y="1114331"/>
                  </a:lnTo>
                  <a:lnTo>
                    <a:pt x="2217531" y="1096180"/>
                  </a:lnTo>
                  <a:lnTo>
                    <a:pt x="2205740" y="1085942"/>
                  </a:lnTo>
                  <a:lnTo>
                    <a:pt x="2203036" y="1063572"/>
                  </a:lnTo>
                  <a:lnTo>
                    <a:pt x="2198588" y="1075234"/>
                  </a:lnTo>
                  <a:lnTo>
                    <a:pt x="2203513" y="1092267"/>
                  </a:lnTo>
                  <a:lnTo>
                    <a:pt x="2188263" y="1088067"/>
                  </a:lnTo>
                  <a:lnTo>
                    <a:pt x="2204153" y="1096691"/>
                  </a:lnTo>
                  <a:lnTo>
                    <a:pt x="2205143" y="1122041"/>
                  </a:lnTo>
                  <a:lnTo>
                    <a:pt x="2211766" y="1123876"/>
                  </a:lnTo>
                  <a:lnTo>
                    <a:pt x="2214161" y="1133042"/>
                  </a:lnTo>
                  <a:lnTo>
                    <a:pt x="2217405" y="1159407"/>
                  </a:lnTo>
                  <a:lnTo>
                    <a:pt x="2202732" y="1178836"/>
                  </a:lnTo>
                  <a:lnTo>
                    <a:pt x="2178854" y="1186569"/>
                  </a:lnTo>
                  <a:lnTo>
                    <a:pt x="2163681" y="1201815"/>
                  </a:lnTo>
                  <a:lnTo>
                    <a:pt x="2152154" y="1203478"/>
                  </a:lnTo>
                  <a:lnTo>
                    <a:pt x="2140467" y="1212991"/>
                  </a:lnTo>
                  <a:lnTo>
                    <a:pt x="2137168" y="1221658"/>
                  </a:lnTo>
                  <a:lnTo>
                    <a:pt x="2111829" y="1238365"/>
                  </a:lnTo>
                  <a:lnTo>
                    <a:pt x="2098818" y="1250572"/>
                  </a:lnTo>
                  <a:lnTo>
                    <a:pt x="2087939" y="1265718"/>
                  </a:lnTo>
                  <a:lnTo>
                    <a:pt x="2084382" y="1283795"/>
                  </a:lnTo>
                  <a:lnTo>
                    <a:pt x="2088460" y="1301384"/>
                  </a:lnTo>
                  <a:lnTo>
                    <a:pt x="2096163" y="1322949"/>
                  </a:lnTo>
                  <a:lnTo>
                    <a:pt x="2106422" y="1340707"/>
                  </a:lnTo>
                  <a:lnTo>
                    <a:pt x="2106551" y="1351512"/>
                  </a:lnTo>
                  <a:lnTo>
                    <a:pt x="2117479" y="1380385"/>
                  </a:lnTo>
                  <a:lnTo>
                    <a:pt x="2116753" y="1397082"/>
                  </a:lnTo>
                  <a:lnTo>
                    <a:pt x="2115748" y="1406687"/>
                  </a:lnTo>
                  <a:lnTo>
                    <a:pt x="2109989" y="1421726"/>
                  </a:lnTo>
                  <a:lnTo>
                    <a:pt x="2103088" y="1424827"/>
                  </a:lnTo>
                  <a:lnTo>
                    <a:pt x="2091729" y="1421846"/>
                  </a:lnTo>
                  <a:lnTo>
                    <a:pt x="2088084" y="1411046"/>
                  </a:lnTo>
                  <a:lnTo>
                    <a:pt x="2079313" y="1405374"/>
                  </a:lnTo>
                  <a:lnTo>
                    <a:pt x="2067079" y="1384105"/>
                  </a:lnTo>
                  <a:lnTo>
                    <a:pt x="2056342" y="1365100"/>
                  </a:lnTo>
                  <a:lnTo>
                    <a:pt x="2052877" y="1355350"/>
                  </a:lnTo>
                  <a:lnTo>
                    <a:pt x="2057615" y="1338757"/>
                  </a:lnTo>
                  <a:lnTo>
                    <a:pt x="2051152" y="1324959"/>
                  </a:lnTo>
                  <a:lnTo>
                    <a:pt x="2033157" y="1303884"/>
                  </a:lnTo>
                  <a:lnTo>
                    <a:pt x="2024146" y="1300007"/>
                  </a:lnTo>
                  <a:lnTo>
                    <a:pt x="2000859" y="1311465"/>
                  </a:lnTo>
                  <a:lnTo>
                    <a:pt x="1996727" y="1310205"/>
                  </a:lnTo>
                  <a:lnTo>
                    <a:pt x="1985526" y="1298424"/>
                  </a:lnTo>
                  <a:lnTo>
                    <a:pt x="1971055" y="1292162"/>
                  </a:lnTo>
                  <a:lnTo>
                    <a:pt x="1944964" y="1295344"/>
                  </a:lnTo>
                  <a:lnTo>
                    <a:pt x="1924479" y="1292545"/>
                  </a:lnTo>
                  <a:lnTo>
                    <a:pt x="1906874" y="1294290"/>
                  </a:lnTo>
                  <a:lnTo>
                    <a:pt x="1897333" y="1298237"/>
                  </a:lnTo>
                  <a:lnTo>
                    <a:pt x="1901490" y="1304954"/>
                  </a:lnTo>
                  <a:lnTo>
                    <a:pt x="1901115" y="1315182"/>
                  </a:lnTo>
                  <a:lnTo>
                    <a:pt x="1906016" y="1320155"/>
                  </a:lnTo>
                  <a:lnTo>
                    <a:pt x="1901617" y="1323461"/>
                  </a:lnTo>
                  <a:lnTo>
                    <a:pt x="1893052" y="1319751"/>
                  </a:lnTo>
                  <a:lnTo>
                    <a:pt x="1884388" y="1324521"/>
                  </a:lnTo>
                  <a:lnTo>
                    <a:pt x="1867640" y="1323740"/>
                  </a:lnTo>
                  <a:lnTo>
                    <a:pt x="1850407" y="1310435"/>
                  </a:lnTo>
                  <a:lnTo>
                    <a:pt x="1830273" y="1313578"/>
                  </a:lnTo>
                  <a:lnTo>
                    <a:pt x="1813484" y="1307742"/>
                  </a:lnTo>
                  <a:lnTo>
                    <a:pt x="1799126" y="1309511"/>
                  </a:lnTo>
                  <a:lnTo>
                    <a:pt x="1779700" y="1315399"/>
                  </a:lnTo>
                  <a:lnTo>
                    <a:pt x="1758689" y="1334030"/>
                  </a:lnTo>
                  <a:lnTo>
                    <a:pt x="1735750" y="1344827"/>
                  </a:lnTo>
                  <a:lnTo>
                    <a:pt x="1723147" y="1356753"/>
                  </a:lnTo>
                  <a:lnTo>
                    <a:pt x="1717838" y="1367963"/>
                  </a:lnTo>
                  <a:lnTo>
                    <a:pt x="1717608" y="1385096"/>
                  </a:lnTo>
                  <a:lnTo>
                    <a:pt x="1718761" y="1396977"/>
                  </a:lnTo>
                  <a:lnTo>
                    <a:pt x="1723147" y="1405374"/>
                  </a:lnTo>
                  <a:lnTo>
                    <a:pt x="1714145" y="1406114"/>
                  </a:lnTo>
                  <a:lnTo>
                    <a:pt x="1697757" y="1400683"/>
                  </a:lnTo>
                  <a:lnTo>
                    <a:pt x="1679752" y="1393020"/>
                  </a:lnTo>
                  <a:lnTo>
                    <a:pt x="1673289" y="1381377"/>
                  </a:lnTo>
                  <a:lnTo>
                    <a:pt x="1668211" y="1363980"/>
                  </a:lnTo>
                  <a:lnTo>
                    <a:pt x="1654592" y="1349764"/>
                  </a:lnTo>
                  <a:lnTo>
                    <a:pt x="1646609" y="1335096"/>
                  </a:lnTo>
                  <a:lnTo>
                    <a:pt x="1635027" y="1317900"/>
                  </a:lnTo>
                  <a:lnTo>
                    <a:pt x="1618758" y="1307855"/>
                  </a:lnTo>
                  <a:lnTo>
                    <a:pt x="1599886" y="1308341"/>
                  </a:lnTo>
                  <a:lnTo>
                    <a:pt x="1585344" y="1328225"/>
                  </a:lnTo>
                  <a:lnTo>
                    <a:pt x="1566185" y="1320685"/>
                  </a:lnTo>
                  <a:lnTo>
                    <a:pt x="1554252" y="1313083"/>
                  </a:lnTo>
                  <a:lnTo>
                    <a:pt x="1548510" y="1299205"/>
                  </a:lnTo>
                  <a:lnTo>
                    <a:pt x="1540855" y="1285976"/>
                  </a:lnTo>
                  <a:lnTo>
                    <a:pt x="1527139" y="1274803"/>
                  </a:lnTo>
                  <a:lnTo>
                    <a:pt x="1515336" y="1266752"/>
                  </a:lnTo>
                  <a:lnTo>
                    <a:pt x="1506918" y="1257702"/>
                  </a:lnTo>
                  <a:lnTo>
                    <a:pt x="1466930" y="1257693"/>
                  </a:lnTo>
                  <a:lnTo>
                    <a:pt x="1466885" y="1268223"/>
                  </a:lnTo>
                  <a:lnTo>
                    <a:pt x="1448579" y="1268231"/>
                  </a:lnTo>
                  <a:lnTo>
                    <a:pt x="1402676" y="1268414"/>
                  </a:lnTo>
                  <a:lnTo>
                    <a:pt x="1350016" y="1250422"/>
                  </a:lnTo>
                  <a:lnTo>
                    <a:pt x="1315161" y="1237956"/>
                  </a:lnTo>
                  <a:lnTo>
                    <a:pt x="1317322" y="1232929"/>
                  </a:lnTo>
                  <a:lnTo>
                    <a:pt x="1288008" y="1235717"/>
                  </a:lnTo>
                  <a:lnTo>
                    <a:pt x="1261776" y="1237697"/>
                  </a:lnTo>
                  <a:lnTo>
                    <a:pt x="1257894" y="1224550"/>
                  </a:lnTo>
                  <a:lnTo>
                    <a:pt x="1242935" y="1209698"/>
                  </a:lnTo>
                  <a:lnTo>
                    <a:pt x="1232165" y="1206599"/>
                  </a:lnTo>
                  <a:lnTo>
                    <a:pt x="1229642" y="1199160"/>
                  </a:lnTo>
                  <a:lnTo>
                    <a:pt x="1216690" y="1197856"/>
                  </a:lnTo>
                  <a:lnTo>
                    <a:pt x="1208430" y="1190826"/>
                  </a:lnTo>
                  <a:lnTo>
                    <a:pt x="1186988" y="1188259"/>
                  </a:lnTo>
                  <a:lnTo>
                    <a:pt x="1181100" y="1184053"/>
                  </a:lnTo>
                  <a:lnTo>
                    <a:pt x="1178296" y="1169731"/>
                  </a:lnTo>
                  <a:lnTo>
                    <a:pt x="1155900" y="1143336"/>
                  </a:lnTo>
                  <a:lnTo>
                    <a:pt x="1136675" y="1106470"/>
                  </a:lnTo>
                  <a:lnTo>
                    <a:pt x="1137493" y="1100287"/>
                  </a:lnTo>
                  <a:lnTo>
                    <a:pt x="1127310" y="1091451"/>
                  </a:lnTo>
                  <a:lnTo>
                    <a:pt x="1109444" y="1068926"/>
                  </a:lnTo>
                  <a:lnTo>
                    <a:pt x="1106259" y="1046857"/>
                  </a:lnTo>
                  <a:lnTo>
                    <a:pt x="1093958" y="1031985"/>
                  </a:lnTo>
                  <a:lnTo>
                    <a:pt x="1099018" y="1009280"/>
                  </a:lnTo>
                  <a:lnTo>
                    <a:pt x="1098214" y="985606"/>
                  </a:lnTo>
                  <a:lnTo>
                    <a:pt x="1090847" y="964292"/>
                  </a:lnTo>
                  <a:lnTo>
                    <a:pt x="1099866" y="937868"/>
                  </a:lnTo>
                  <a:lnTo>
                    <a:pt x="1102673" y="912191"/>
                  </a:lnTo>
                  <a:lnTo>
                    <a:pt x="1105480" y="886279"/>
                  </a:lnTo>
                  <a:lnTo>
                    <a:pt x="1101308" y="847533"/>
                  </a:lnTo>
                  <a:lnTo>
                    <a:pt x="1094014" y="822532"/>
                  </a:lnTo>
                  <a:lnTo>
                    <a:pt x="1087284" y="808865"/>
                  </a:lnTo>
                  <a:lnTo>
                    <a:pt x="1090079" y="803095"/>
                  </a:lnTo>
                  <a:lnTo>
                    <a:pt x="1123459" y="813124"/>
                  </a:lnTo>
                  <a:lnTo>
                    <a:pt x="1135754" y="840797"/>
                  </a:lnTo>
                  <a:lnTo>
                    <a:pt x="1141464" y="833087"/>
                  </a:lnTo>
                  <a:lnTo>
                    <a:pt x="1137771" y="808995"/>
                  </a:lnTo>
                  <a:lnTo>
                    <a:pt x="1129923" y="784684"/>
                  </a:lnTo>
                  <a:lnTo>
                    <a:pt x="1195477" y="784684"/>
                  </a:lnTo>
                  <a:lnTo>
                    <a:pt x="1264005" y="784684"/>
                  </a:lnTo>
                  <a:lnTo>
                    <a:pt x="1286696" y="784684"/>
                  </a:lnTo>
                  <a:lnTo>
                    <a:pt x="1357056" y="784684"/>
                  </a:lnTo>
                  <a:lnTo>
                    <a:pt x="1425150" y="784684"/>
                  </a:lnTo>
                  <a:lnTo>
                    <a:pt x="1494398" y="784684"/>
                  </a:lnTo>
                  <a:lnTo>
                    <a:pt x="1563686" y="784688"/>
                  </a:lnTo>
                  <a:lnTo>
                    <a:pt x="1642127" y="784684"/>
                  </a:lnTo>
                  <a:lnTo>
                    <a:pt x="1721099" y="784663"/>
                  </a:lnTo>
                  <a:lnTo>
                    <a:pt x="1768873" y="784684"/>
                  </a:lnTo>
                  <a:lnTo>
                    <a:pt x="1768941" y="773213"/>
                  </a:lnTo>
                  <a:close/>
                  <a:moveTo>
                    <a:pt x="428469" y="502080"/>
                  </a:moveTo>
                  <a:lnTo>
                    <a:pt x="443795" y="504339"/>
                  </a:lnTo>
                  <a:lnTo>
                    <a:pt x="453574" y="514689"/>
                  </a:lnTo>
                  <a:lnTo>
                    <a:pt x="433603" y="530447"/>
                  </a:lnTo>
                  <a:lnTo>
                    <a:pt x="410549" y="543008"/>
                  </a:lnTo>
                  <a:lnTo>
                    <a:pt x="398746" y="534511"/>
                  </a:lnTo>
                  <a:lnTo>
                    <a:pt x="395178" y="519006"/>
                  </a:lnTo>
                  <a:lnTo>
                    <a:pt x="416142" y="507173"/>
                  </a:lnTo>
                  <a:close/>
                  <a:moveTo>
                    <a:pt x="122876" y="419796"/>
                  </a:moveTo>
                  <a:lnTo>
                    <a:pt x="141189" y="422937"/>
                  </a:lnTo>
                  <a:lnTo>
                    <a:pt x="143388" y="436191"/>
                  </a:lnTo>
                  <a:lnTo>
                    <a:pt x="129225" y="441543"/>
                  </a:lnTo>
                  <a:lnTo>
                    <a:pt x="114092" y="435109"/>
                  </a:lnTo>
                  <a:lnTo>
                    <a:pt x="100083" y="425726"/>
                  </a:lnTo>
                  <a:close/>
                  <a:moveTo>
                    <a:pt x="1372" y="298556"/>
                  </a:moveTo>
                  <a:lnTo>
                    <a:pt x="15619" y="305529"/>
                  </a:lnTo>
                  <a:lnTo>
                    <a:pt x="30007" y="301766"/>
                  </a:lnTo>
                  <a:lnTo>
                    <a:pt x="48672" y="311413"/>
                  </a:lnTo>
                  <a:lnTo>
                    <a:pt x="71595" y="316282"/>
                  </a:lnTo>
                  <a:lnTo>
                    <a:pt x="69690" y="320242"/>
                  </a:lnTo>
                  <a:lnTo>
                    <a:pt x="52205" y="327917"/>
                  </a:lnTo>
                  <a:lnTo>
                    <a:pt x="34637" y="320030"/>
                  </a:lnTo>
                  <a:lnTo>
                    <a:pt x="25846" y="313429"/>
                  </a:lnTo>
                  <a:lnTo>
                    <a:pt x="5495" y="315543"/>
                  </a:lnTo>
                  <a:lnTo>
                    <a:pt x="0" y="312335"/>
                  </a:lnTo>
                  <a:close/>
                  <a:moveTo>
                    <a:pt x="351094" y="0"/>
                  </a:moveTo>
                  <a:lnTo>
                    <a:pt x="386019" y="8900"/>
                  </a:lnTo>
                  <a:lnTo>
                    <a:pt x="402722" y="27896"/>
                  </a:lnTo>
                  <a:lnTo>
                    <a:pt x="412974" y="19771"/>
                  </a:lnTo>
                  <a:lnTo>
                    <a:pt x="451984" y="22293"/>
                  </a:lnTo>
                  <a:lnTo>
                    <a:pt x="450599" y="31930"/>
                  </a:lnTo>
                  <a:lnTo>
                    <a:pt x="485916" y="39023"/>
                  </a:lnTo>
                  <a:lnTo>
                    <a:pt x="509460" y="34853"/>
                  </a:lnTo>
                  <a:lnTo>
                    <a:pt x="558087" y="47998"/>
                  </a:lnTo>
                  <a:lnTo>
                    <a:pt x="602484" y="51892"/>
                  </a:lnTo>
                  <a:lnTo>
                    <a:pt x="620257" y="57266"/>
                  </a:lnTo>
                  <a:lnTo>
                    <a:pt x="650970" y="50547"/>
                  </a:lnTo>
                  <a:lnTo>
                    <a:pt x="685985" y="62955"/>
                  </a:lnTo>
                  <a:lnTo>
                    <a:pt x="711065" y="68706"/>
                  </a:lnTo>
                  <a:lnTo>
                    <a:pt x="710914" y="215563"/>
                  </a:lnTo>
                  <a:lnTo>
                    <a:pt x="710793" y="422493"/>
                  </a:lnTo>
                  <a:lnTo>
                    <a:pt x="733524" y="423518"/>
                  </a:lnTo>
                  <a:lnTo>
                    <a:pt x="756006" y="433088"/>
                  </a:lnTo>
                  <a:lnTo>
                    <a:pt x="772120" y="448143"/>
                  </a:lnTo>
                  <a:lnTo>
                    <a:pt x="792627" y="470546"/>
                  </a:lnTo>
                  <a:lnTo>
                    <a:pt x="815081" y="451506"/>
                  </a:lnTo>
                  <a:lnTo>
                    <a:pt x="838254" y="440397"/>
                  </a:lnTo>
                  <a:lnTo>
                    <a:pt x="850507" y="458111"/>
                  </a:lnTo>
                  <a:lnTo>
                    <a:pt x="866062" y="472035"/>
                  </a:lnTo>
                  <a:lnTo>
                    <a:pt x="887196" y="487267"/>
                  </a:lnTo>
                  <a:lnTo>
                    <a:pt x="901625" y="511298"/>
                  </a:lnTo>
                  <a:lnTo>
                    <a:pt x="925230" y="549001"/>
                  </a:lnTo>
                  <a:lnTo>
                    <a:pt x="964471" y="569767"/>
                  </a:lnTo>
                  <a:lnTo>
                    <a:pt x="965112" y="590176"/>
                  </a:lnTo>
                  <a:lnTo>
                    <a:pt x="952276" y="605660"/>
                  </a:lnTo>
                  <a:lnTo>
                    <a:pt x="939587" y="593591"/>
                  </a:lnTo>
                  <a:lnTo>
                    <a:pt x="919242" y="583312"/>
                  </a:lnTo>
                  <a:lnTo>
                    <a:pt x="912714" y="554963"/>
                  </a:lnTo>
                  <a:lnTo>
                    <a:pt x="882957" y="528362"/>
                  </a:lnTo>
                  <a:lnTo>
                    <a:pt x="870518" y="496919"/>
                  </a:lnTo>
                  <a:lnTo>
                    <a:pt x="848355" y="494750"/>
                  </a:lnTo>
                  <a:lnTo>
                    <a:pt x="811657" y="493928"/>
                  </a:lnTo>
                  <a:lnTo>
                    <a:pt x="784605" y="484244"/>
                  </a:lnTo>
                  <a:lnTo>
                    <a:pt x="736876" y="448977"/>
                  </a:lnTo>
                  <a:lnTo>
                    <a:pt x="714774" y="442468"/>
                  </a:lnTo>
                  <a:lnTo>
                    <a:pt x="674399" y="430173"/>
                  </a:lnTo>
                  <a:lnTo>
                    <a:pt x="642442" y="433117"/>
                  </a:lnTo>
                  <a:lnTo>
                    <a:pt x="597046" y="417211"/>
                  </a:lnTo>
                  <a:lnTo>
                    <a:pt x="569605" y="402359"/>
                  </a:lnTo>
                  <a:lnTo>
                    <a:pt x="543985" y="409750"/>
                  </a:lnTo>
                  <a:lnTo>
                    <a:pt x="548745" y="433836"/>
                  </a:lnTo>
                  <a:lnTo>
                    <a:pt x="535986" y="436047"/>
                  </a:lnTo>
                  <a:lnTo>
                    <a:pt x="509279" y="443219"/>
                  </a:lnTo>
                  <a:lnTo>
                    <a:pt x="488957" y="454777"/>
                  </a:lnTo>
                  <a:lnTo>
                    <a:pt x="463378" y="462021"/>
                  </a:lnTo>
                  <a:lnTo>
                    <a:pt x="460076" y="441868"/>
                  </a:lnTo>
                  <a:lnTo>
                    <a:pt x="470457" y="407908"/>
                  </a:lnTo>
                  <a:lnTo>
                    <a:pt x="494989" y="397143"/>
                  </a:lnTo>
                  <a:lnTo>
                    <a:pt x="488660" y="388331"/>
                  </a:lnTo>
                  <a:lnTo>
                    <a:pt x="459236" y="407860"/>
                  </a:lnTo>
                  <a:lnTo>
                    <a:pt x="443482" y="430960"/>
                  </a:lnTo>
                  <a:lnTo>
                    <a:pt x="410224" y="455390"/>
                  </a:lnTo>
                  <a:lnTo>
                    <a:pt x="427113" y="471912"/>
                  </a:lnTo>
                  <a:lnTo>
                    <a:pt x="405300" y="496137"/>
                  </a:lnTo>
                  <a:lnTo>
                    <a:pt x="380486" y="510135"/>
                  </a:lnTo>
                  <a:lnTo>
                    <a:pt x="357384" y="520281"/>
                  </a:lnTo>
                  <a:lnTo>
                    <a:pt x="351665" y="534932"/>
                  </a:lnTo>
                  <a:lnTo>
                    <a:pt x="315630" y="551900"/>
                  </a:lnTo>
                  <a:lnTo>
                    <a:pt x="308334" y="567221"/>
                  </a:lnTo>
                  <a:lnTo>
                    <a:pt x="281326" y="581085"/>
                  </a:lnTo>
                  <a:lnTo>
                    <a:pt x="265483" y="578597"/>
                  </a:lnTo>
                  <a:lnTo>
                    <a:pt x="243939" y="587606"/>
                  </a:lnTo>
                  <a:lnTo>
                    <a:pt x="220517" y="598563"/>
                  </a:lnTo>
                  <a:lnTo>
                    <a:pt x="201319" y="609274"/>
                  </a:lnTo>
                  <a:lnTo>
                    <a:pt x="161707" y="618382"/>
                  </a:lnTo>
                  <a:lnTo>
                    <a:pt x="158091" y="613026"/>
                  </a:lnTo>
                  <a:lnTo>
                    <a:pt x="183340" y="598073"/>
                  </a:lnTo>
                  <a:lnTo>
                    <a:pt x="205923" y="588144"/>
                  </a:lnTo>
                  <a:lnTo>
                    <a:pt x="230525" y="570444"/>
                  </a:lnTo>
                  <a:lnTo>
                    <a:pt x="259161" y="566769"/>
                  </a:lnTo>
                  <a:lnTo>
                    <a:pt x="270542" y="553391"/>
                  </a:lnTo>
                  <a:lnTo>
                    <a:pt x="302537" y="533721"/>
                  </a:lnTo>
                  <a:lnTo>
                    <a:pt x="307693" y="527104"/>
                  </a:lnTo>
                  <a:lnTo>
                    <a:pt x="324735" y="515390"/>
                  </a:lnTo>
                  <a:lnTo>
                    <a:pt x="328716" y="490026"/>
                  </a:lnTo>
                  <a:lnTo>
                    <a:pt x="340456" y="470075"/>
                  </a:lnTo>
                  <a:lnTo>
                    <a:pt x="313841" y="480336"/>
                  </a:lnTo>
                  <a:lnTo>
                    <a:pt x="306397" y="474520"/>
                  </a:lnTo>
                  <a:lnTo>
                    <a:pt x="293900" y="486799"/>
                  </a:lnTo>
                  <a:lnTo>
                    <a:pt x="278826" y="469651"/>
                  </a:lnTo>
                  <a:lnTo>
                    <a:pt x="272602" y="481797"/>
                  </a:lnTo>
                  <a:lnTo>
                    <a:pt x="263970" y="464904"/>
                  </a:lnTo>
                  <a:lnTo>
                    <a:pt x="240893" y="478476"/>
                  </a:lnTo>
                  <a:lnTo>
                    <a:pt x="226723" y="478448"/>
                  </a:lnTo>
                  <a:lnTo>
                    <a:pt x="224736" y="458235"/>
                  </a:lnTo>
                  <a:lnTo>
                    <a:pt x="228909" y="445691"/>
                  </a:lnTo>
                  <a:lnTo>
                    <a:pt x="214047" y="433443"/>
                  </a:lnTo>
                  <a:lnTo>
                    <a:pt x="184033" y="440044"/>
                  </a:lnTo>
                  <a:lnTo>
                    <a:pt x="164554" y="423842"/>
                  </a:lnTo>
                  <a:lnTo>
                    <a:pt x="148761" y="415512"/>
                  </a:lnTo>
                  <a:lnTo>
                    <a:pt x="148659" y="395729"/>
                  </a:lnTo>
                  <a:lnTo>
                    <a:pt x="130872" y="380728"/>
                  </a:lnTo>
                  <a:lnTo>
                    <a:pt x="139804" y="360321"/>
                  </a:lnTo>
                  <a:lnTo>
                    <a:pt x="158622" y="340329"/>
                  </a:lnTo>
                  <a:lnTo>
                    <a:pt x="166855" y="321775"/>
                  </a:lnTo>
                  <a:lnTo>
                    <a:pt x="185534" y="319121"/>
                  </a:lnTo>
                  <a:lnTo>
                    <a:pt x="201370" y="324928"/>
                  </a:lnTo>
                  <a:lnTo>
                    <a:pt x="219991" y="307367"/>
                  </a:lnTo>
                  <a:lnTo>
                    <a:pt x="236751" y="310512"/>
                  </a:lnTo>
                  <a:lnTo>
                    <a:pt x="254339" y="299158"/>
                  </a:lnTo>
                  <a:lnTo>
                    <a:pt x="250050" y="282336"/>
                  </a:lnTo>
                  <a:lnTo>
                    <a:pt x="237129" y="275669"/>
                  </a:lnTo>
                  <a:lnTo>
                    <a:pt x="254217" y="261308"/>
                  </a:lnTo>
                  <a:lnTo>
                    <a:pt x="240041" y="261732"/>
                  </a:lnTo>
                  <a:lnTo>
                    <a:pt x="215547" y="269850"/>
                  </a:lnTo>
                  <a:lnTo>
                    <a:pt x="208513" y="278049"/>
                  </a:lnTo>
                  <a:lnTo>
                    <a:pt x="190310" y="269860"/>
                  </a:lnTo>
                  <a:lnTo>
                    <a:pt x="157661" y="274031"/>
                  </a:lnTo>
                  <a:lnTo>
                    <a:pt x="123857" y="265112"/>
                  </a:lnTo>
                  <a:lnTo>
                    <a:pt x="114169" y="250061"/>
                  </a:lnTo>
                  <a:lnTo>
                    <a:pt x="84957" y="228125"/>
                  </a:lnTo>
                  <a:lnTo>
                    <a:pt x="117395" y="212189"/>
                  </a:lnTo>
                  <a:lnTo>
                    <a:pt x="168882" y="193430"/>
                  </a:lnTo>
                  <a:lnTo>
                    <a:pt x="187861" y="193430"/>
                  </a:lnTo>
                  <a:lnTo>
                    <a:pt x="184719" y="212614"/>
                  </a:lnTo>
                  <a:lnTo>
                    <a:pt x="233443" y="211126"/>
                  </a:lnTo>
                  <a:lnTo>
                    <a:pt x="214701" y="187289"/>
                  </a:lnTo>
                  <a:lnTo>
                    <a:pt x="186309" y="172496"/>
                  </a:lnTo>
                  <a:lnTo>
                    <a:pt x="169891" y="152913"/>
                  </a:lnTo>
                  <a:lnTo>
                    <a:pt x="147748" y="136060"/>
                  </a:lnTo>
                  <a:lnTo>
                    <a:pt x="116029" y="123476"/>
                  </a:lnTo>
                  <a:lnTo>
                    <a:pt x="128949" y="102436"/>
                  </a:lnTo>
                  <a:lnTo>
                    <a:pt x="169895" y="101124"/>
                  </a:lnTo>
                  <a:lnTo>
                    <a:pt x="199030" y="82645"/>
                  </a:lnTo>
                  <a:lnTo>
                    <a:pt x="204525" y="62703"/>
                  </a:lnTo>
                  <a:lnTo>
                    <a:pt x="228108" y="43045"/>
                  </a:lnTo>
                  <a:lnTo>
                    <a:pt x="250593" y="38286"/>
                  </a:lnTo>
                  <a:lnTo>
                    <a:pt x="294349" y="19702"/>
                  </a:lnTo>
                  <a:lnTo>
                    <a:pt x="315572" y="2251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ee4p_VE_1_98814">
              <a:extLst>
                <a:ext uri="{FF2B5EF4-FFF2-40B4-BE49-F238E27FC236}">
                  <a16:creationId xmlns:a16="http://schemas.microsoft.com/office/drawing/2014/main" id="{F4A7DA8C-E85D-63BC-4EB1-8C5D29D899DD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467423" y="5018955"/>
              <a:ext cx="221699" cy="188151"/>
            </a:xfrm>
            <a:custGeom>
              <a:avLst/>
              <a:gdLst/>
              <a:ahLst/>
              <a:cxnLst/>
              <a:rect l="0" t="0" r="0" b="0"/>
              <a:pathLst>
                <a:path w="312694" h="265376">
                  <a:moveTo>
                    <a:pt x="45551" y="9036"/>
                  </a:moveTo>
                  <a:lnTo>
                    <a:pt x="44894" y="14563"/>
                  </a:lnTo>
                  <a:lnTo>
                    <a:pt x="31344" y="17292"/>
                  </a:lnTo>
                  <a:lnTo>
                    <a:pt x="38873" y="27897"/>
                  </a:lnTo>
                  <a:lnTo>
                    <a:pt x="38592" y="40105"/>
                  </a:lnTo>
                  <a:lnTo>
                    <a:pt x="28410" y="53648"/>
                  </a:lnTo>
                  <a:lnTo>
                    <a:pt x="37147" y="72123"/>
                  </a:lnTo>
                  <a:lnTo>
                    <a:pt x="47098" y="70612"/>
                  </a:lnTo>
                  <a:lnTo>
                    <a:pt x="52281" y="53780"/>
                  </a:lnTo>
                  <a:lnTo>
                    <a:pt x="45124" y="45576"/>
                  </a:lnTo>
                  <a:lnTo>
                    <a:pt x="43957" y="27909"/>
                  </a:lnTo>
                  <a:lnTo>
                    <a:pt x="72702" y="18410"/>
                  </a:lnTo>
                  <a:lnTo>
                    <a:pt x="69504" y="7386"/>
                  </a:lnTo>
                  <a:lnTo>
                    <a:pt x="77597" y="0"/>
                  </a:lnTo>
                  <a:lnTo>
                    <a:pt x="85883" y="16443"/>
                  </a:lnTo>
                  <a:lnTo>
                    <a:pt x="102071" y="16823"/>
                  </a:lnTo>
                  <a:lnTo>
                    <a:pt x="117068" y="29852"/>
                  </a:lnTo>
                  <a:lnTo>
                    <a:pt x="117971" y="37581"/>
                  </a:lnTo>
                  <a:lnTo>
                    <a:pt x="138697" y="37786"/>
                  </a:lnTo>
                  <a:lnTo>
                    <a:pt x="163358" y="35388"/>
                  </a:lnTo>
                  <a:lnTo>
                    <a:pt x="176576" y="45836"/>
                  </a:lnTo>
                  <a:lnTo>
                    <a:pt x="194229" y="48717"/>
                  </a:lnTo>
                  <a:lnTo>
                    <a:pt x="207178" y="41432"/>
                  </a:lnTo>
                  <a:lnTo>
                    <a:pt x="207443" y="35556"/>
                  </a:lnTo>
                  <a:lnTo>
                    <a:pt x="236035" y="34149"/>
                  </a:lnTo>
                  <a:lnTo>
                    <a:pt x="263697" y="33824"/>
                  </a:lnTo>
                  <a:lnTo>
                    <a:pt x="244095" y="40717"/>
                  </a:lnTo>
                  <a:lnTo>
                    <a:pt x="251981" y="51724"/>
                  </a:lnTo>
                  <a:lnTo>
                    <a:pt x="270441" y="53475"/>
                  </a:lnTo>
                  <a:lnTo>
                    <a:pt x="287942" y="64929"/>
                  </a:lnTo>
                  <a:lnTo>
                    <a:pt x="291620" y="83569"/>
                  </a:lnTo>
                  <a:lnTo>
                    <a:pt x="303649" y="83044"/>
                  </a:lnTo>
                  <a:lnTo>
                    <a:pt x="312693" y="88523"/>
                  </a:lnTo>
                  <a:lnTo>
                    <a:pt x="294405" y="102169"/>
                  </a:lnTo>
                  <a:lnTo>
                    <a:pt x="292388" y="110633"/>
                  </a:lnTo>
                  <a:lnTo>
                    <a:pt x="300289" y="119242"/>
                  </a:lnTo>
                  <a:lnTo>
                    <a:pt x="294557" y="123587"/>
                  </a:lnTo>
                  <a:lnTo>
                    <a:pt x="280353" y="127309"/>
                  </a:lnTo>
                  <a:lnTo>
                    <a:pt x="280813" y="138011"/>
                  </a:lnTo>
                  <a:lnTo>
                    <a:pt x="274560" y="144387"/>
                  </a:lnTo>
                  <a:lnTo>
                    <a:pt x="290181" y="161956"/>
                  </a:lnTo>
                  <a:lnTo>
                    <a:pt x="293237" y="168485"/>
                  </a:lnTo>
                  <a:lnTo>
                    <a:pt x="284796" y="177314"/>
                  </a:lnTo>
                  <a:lnTo>
                    <a:pt x="258977" y="185970"/>
                  </a:lnTo>
                  <a:lnTo>
                    <a:pt x="242378" y="189558"/>
                  </a:lnTo>
                  <a:lnTo>
                    <a:pt x="235715" y="195023"/>
                  </a:lnTo>
                  <a:lnTo>
                    <a:pt x="217360" y="189244"/>
                  </a:lnTo>
                  <a:lnTo>
                    <a:pt x="200272" y="186286"/>
                  </a:lnTo>
                  <a:lnTo>
                    <a:pt x="195946" y="188414"/>
                  </a:lnTo>
                  <a:lnTo>
                    <a:pt x="206277" y="194407"/>
                  </a:lnTo>
                  <a:lnTo>
                    <a:pt x="205346" y="209900"/>
                  </a:lnTo>
                  <a:lnTo>
                    <a:pt x="208551" y="224448"/>
                  </a:lnTo>
                  <a:lnTo>
                    <a:pt x="228105" y="226433"/>
                  </a:lnTo>
                  <a:lnTo>
                    <a:pt x="229353" y="231287"/>
                  </a:lnTo>
                  <a:lnTo>
                    <a:pt x="212865" y="237857"/>
                  </a:lnTo>
                  <a:lnTo>
                    <a:pt x="210183" y="247636"/>
                  </a:lnTo>
                  <a:lnTo>
                    <a:pt x="200679" y="251425"/>
                  </a:lnTo>
                  <a:lnTo>
                    <a:pt x="183513" y="256815"/>
                  </a:lnTo>
                  <a:lnTo>
                    <a:pt x="179045" y="263879"/>
                  </a:lnTo>
                  <a:lnTo>
                    <a:pt x="161098" y="265375"/>
                  </a:lnTo>
                  <a:lnTo>
                    <a:pt x="148390" y="253165"/>
                  </a:lnTo>
                  <a:lnTo>
                    <a:pt x="141350" y="230138"/>
                  </a:lnTo>
                  <a:lnTo>
                    <a:pt x="135215" y="222063"/>
                  </a:lnTo>
                  <a:lnTo>
                    <a:pt x="126840" y="216972"/>
                  </a:lnTo>
                  <a:lnTo>
                    <a:pt x="138537" y="205471"/>
                  </a:lnTo>
                  <a:lnTo>
                    <a:pt x="137743" y="200297"/>
                  </a:lnTo>
                  <a:lnTo>
                    <a:pt x="131181" y="193430"/>
                  </a:lnTo>
                  <a:lnTo>
                    <a:pt x="126538" y="178066"/>
                  </a:lnTo>
                  <a:lnTo>
                    <a:pt x="128346" y="161473"/>
                  </a:lnTo>
                  <a:lnTo>
                    <a:pt x="133497" y="153701"/>
                  </a:lnTo>
                  <a:lnTo>
                    <a:pt x="137654" y="141228"/>
                  </a:lnTo>
                  <a:lnTo>
                    <a:pt x="129491" y="137246"/>
                  </a:lnTo>
                  <a:lnTo>
                    <a:pt x="116334" y="139889"/>
                  </a:lnTo>
                  <a:lnTo>
                    <a:pt x="99709" y="138648"/>
                  </a:lnTo>
                  <a:lnTo>
                    <a:pt x="90379" y="141126"/>
                  </a:lnTo>
                  <a:lnTo>
                    <a:pt x="74133" y="121180"/>
                  </a:lnTo>
                  <a:lnTo>
                    <a:pt x="60724" y="118225"/>
                  </a:lnTo>
                  <a:lnTo>
                    <a:pt x="31041" y="120455"/>
                  </a:lnTo>
                  <a:lnTo>
                    <a:pt x="25543" y="112363"/>
                  </a:lnTo>
                  <a:lnTo>
                    <a:pt x="19862" y="110429"/>
                  </a:lnTo>
                  <a:lnTo>
                    <a:pt x="19050" y="105585"/>
                  </a:lnTo>
                  <a:lnTo>
                    <a:pt x="21791" y="96990"/>
                  </a:lnTo>
                  <a:lnTo>
                    <a:pt x="19968" y="87635"/>
                  </a:lnTo>
                  <a:lnTo>
                    <a:pt x="14876" y="82520"/>
                  </a:lnTo>
                  <a:lnTo>
                    <a:pt x="11916" y="71826"/>
                  </a:lnTo>
                  <a:lnTo>
                    <a:pt x="0" y="70268"/>
                  </a:lnTo>
                  <a:lnTo>
                    <a:pt x="6402" y="56651"/>
                  </a:lnTo>
                  <a:lnTo>
                    <a:pt x="9225" y="40015"/>
                  </a:lnTo>
                  <a:lnTo>
                    <a:pt x="15934" y="31342"/>
                  </a:lnTo>
                  <a:lnTo>
                    <a:pt x="24869" y="24645"/>
                  </a:lnTo>
                  <a:lnTo>
                    <a:pt x="30724" y="1295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ee4p_DK_1_98814">
              <a:extLst>
                <a:ext uri="{FF2B5EF4-FFF2-40B4-BE49-F238E27FC236}">
                  <a16:creationId xmlns:a16="http://schemas.microsoft.com/office/drawing/2014/main" id="{64FA3AFD-073C-E5D2-A2B1-221B2BA380B7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5799498" y="4151292"/>
              <a:ext cx="75282" cy="67841"/>
            </a:xfrm>
            <a:custGeom>
              <a:avLst/>
              <a:gdLst>
                <a:gd name="connsiteX0" fmla="*/ 98815 w 106181"/>
                <a:gd name="connsiteY0" fmla="*/ 53343 h 95686"/>
                <a:gd name="connsiteX1" fmla="*/ 106181 w 106181"/>
                <a:gd name="connsiteY1" fmla="*/ 69623 h 95686"/>
                <a:gd name="connsiteX2" fmla="*/ 92331 w 106181"/>
                <a:gd name="connsiteY2" fmla="*/ 95686 h 95686"/>
                <a:gd name="connsiteX3" fmla="*/ 68176 w 106181"/>
                <a:gd name="connsiteY3" fmla="*/ 77541 h 95686"/>
                <a:gd name="connsiteX4" fmla="*/ 64953 w 106181"/>
                <a:gd name="connsiteY4" fmla="*/ 64117 h 95686"/>
                <a:gd name="connsiteX5" fmla="*/ 57476 w 106181"/>
                <a:gd name="connsiteY5" fmla="*/ 0 h 95686"/>
                <a:gd name="connsiteX6" fmla="*/ 56694 w 106181"/>
                <a:gd name="connsiteY6" fmla="*/ 17082 h 95686"/>
                <a:gd name="connsiteX7" fmla="*/ 49859 w 106181"/>
                <a:gd name="connsiteY7" fmla="*/ 27836 h 95686"/>
                <a:gd name="connsiteX8" fmla="*/ 52629 w 106181"/>
                <a:gd name="connsiteY8" fmla="*/ 37042 h 95686"/>
                <a:gd name="connsiteX9" fmla="*/ 65144 w 106181"/>
                <a:gd name="connsiteY9" fmla="*/ 42003 h 95686"/>
                <a:gd name="connsiteX10" fmla="*/ 59503 w 106181"/>
                <a:gd name="connsiteY10" fmla="*/ 54321 h 95686"/>
                <a:gd name="connsiteX11" fmla="*/ 52629 w 106181"/>
                <a:gd name="connsiteY11" fmla="*/ 50781 h 95686"/>
                <a:gd name="connsiteX12" fmla="*/ 36009 w 106181"/>
                <a:gd name="connsiteY12" fmla="*/ 74148 h 95686"/>
                <a:gd name="connsiteX13" fmla="*/ 42286 w 106181"/>
                <a:gd name="connsiteY13" fmla="*/ 89820 h 95686"/>
                <a:gd name="connsiteX14" fmla="*/ 27516 w 106181"/>
                <a:gd name="connsiteY14" fmla="*/ 94699 h 95686"/>
                <a:gd name="connsiteX15" fmla="*/ 10070 w 106181"/>
                <a:gd name="connsiteY15" fmla="*/ 90473 h 95686"/>
                <a:gd name="connsiteX16" fmla="*/ 700 w 106181"/>
                <a:gd name="connsiteY16" fmla="*/ 72606 h 95686"/>
                <a:gd name="connsiteX17" fmla="*/ 0 w 106181"/>
                <a:gd name="connsiteY17" fmla="*/ 39337 h 95686"/>
                <a:gd name="connsiteX18" fmla="*/ 3846 w 106181"/>
                <a:gd name="connsiteY18" fmla="*/ 30471 h 95686"/>
                <a:gd name="connsiteX19" fmla="*/ 10467 w 106181"/>
                <a:gd name="connsiteY19" fmla="*/ 20578 h 95686"/>
                <a:gd name="connsiteX20" fmla="*/ 30803 w 106181"/>
                <a:gd name="connsiteY20" fmla="*/ 18527 h 95686"/>
                <a:gd name="connsiteX21" fmla="*/ 38907 w 106181"/>
                <a:gd name="connsiteY21" fmla="*/ 9385 h 9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181" h="95686">
                  <a:moveTo>
                    <a:pt x="98815" y="53343"/>
                  </a:moveTo>
                  <a:lnTo>
                    <a:pt x="106181" y="69623"/>
                  </a:lnTo>
                  <a:lnTo>
                    <a:pt x="92331" y="95686"/>
                  </a:lnTo>
                  <a:lnTo>
                    <a:pt x="68176" y="77541"/>
                  </a:lnTo>
                  <a:lnTo>
                    <a:pt x="64953" y="64117"/>
                  </a:lnTo>
                  <a:close/>
                  <a:moveTo>
                    <a:pt x="57476" y="0"/>
                  </a:moveTo>
                  <a:lnTo>
                    <a:pt x="56694" y="17082"/>
                  </a:lnTo>
                  <a:lnTo>
                    <a:pt x="49859" y="27836"/>
                  </a:lnTo>
                  <a:lnTo>
                    <a:pt x="52629" y="37042"/>
                  </a:lnTo>
                  <a:lnTo>
                    <a:pt x="65144" y="42003"/>
                  </a:lnTo>
                  <a:lnTo>
                    <a:pt x="59503" y="54321"/>
                  </a:lnTo>
                  <a:lnTo>
                    <a:pt x="52629" y="50781"/>
                  </a:lnTo>
                  <a:lnTo>
                    <a:pt x="36009" y="74148"/>
                  </a:lnTo>
                  <a:lnTo>
                    <a:pt x="42286" y="89820"/>
                  </a:lnTo>
                  <a:lnTo>
                    <a:pt x="27516" y="94699"/>
                  </a:lnTo>
                  <a:lnTo>
                    <a:pt x="10070" y="90473"/>
                  </a:lnTo>
                  <a:lnTo>
                    <a:pt x="700" y="72606"/>
                  </a:lnTo>
                  <a:lnTo>
                    <a:pt x="0" y="39337"/>
                  </a:lnTo>
                  <a:lnTo>
                    <a:pt x="3846" y="30471"/>
                  </a:lnTo>
                  <a:lnTo>
                    <a:pt x="10467" y="20578"/>
                  </a:lnTo>
                  <a:lnTo>
                    <a:pt x="30803" y="18527"/>
                  </a:lnTo>
                  <a:lnTo>
                    <a:pt x="38907" y="938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ee4p_GB_1_98814">
              <a:extLst>
                <a:ext uri="{FF2B5EF4-FFF2-40B4-BE49-F238E27FC236}">
                  <a16:creationId xmlns:a16="http://schemas.microsoft.com/office/drawing/2014/main" id="{15CB3C36-853E-809B-6F60-9710C18D6D4E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5543178" y="4129757"/>
              <a:ext cx="151442" cy="195856"/>
            </a:xfrm>
            <a:custGeom>
              <a:avLst/>
              <a:gdLst>
                <a:gd name="connsiteX0" fmla="*/ 19350 w 213600"/>
                <a:gd name="connsiteY0" fmla="*/ 114098 h 276243"/>
                <a:gd name="connsiteX1" fmla="*/ 44092 w 213600"/>
                <a:gd name="connsiteY1" fmla="*/ 133901 h 276243"/>
                <a:gd name="connsiteX2" fmla="*/ 31722 w 213600"/>
                <a:gd name="connsiteY2" fmla="*/ 155717 h 276243"/>
                <a:gd name="connsiteX3" fmla="*/ 14275 w 213600"/>
                <a:gd name="connsiteY3" fmla="*/ 149192 h 276243"/>
                <a:gd name="connsiteX4" fmla="*/ 0 w 213600"/>
                <a:gd name="connsiteY4" fmla="*/ 149628 h 276243"/>
                <a:gd name="connsiteX5" fmla="*/ 4758 w 213600"/>
                <a:gd name="connsiteY5" fmla="*/ 132586 h 276243"/>
                <a:gd name="connsiteX6" fmla="*/ 0 w 213600"/>
                <a:gd name="connsiteY6" fmla="*/ 115424 h 276243"/>
                <a:gd name="connsiteX7" fmla="*/ 105422 w 213600"/>
                <a:gd name="connsiteY7" fmla="*/ 0 h 276243"/>
                <a:gd name="connsiteX8" fmla="*/ 80751 w 213600"/>
                <a:gd name="connsiteY8" fmla="*/ 36267 h 276243"/>
                <a:gd name="connsiteX9" fmla="*/ 104268 w 213600"/>
                <a:gd name="connsiteY9" fmla="*/ 31707 h 276243"/>
                <a:gd name="connsiteX10" fmla="*/ 129560 w 213600"/>
                <a:gd name="connsiteY10" fmla="*/ 31881 h 276243"/>
                <a:gd name="connsiteX11" fmla="*/ 123542 w 213600"/>
                <a:gd name="connsiteY11" fmla="*/ 58869 h 276243"/>
                <a:gd name="connsiteX12" fmla="*/ 102791 w 213600"/>
                <a:gd name="connsiteY12" fmla="*/ 88196 h 276243"/>
                <a:gd name="connsiteX13" fmla="*/ 126658 w 213600"/>
                <a:gd name="connsiteY13" fmla="*/ 90270 h 276243"/>
                <a:gd name="connsiteX14" fmla="*/ 128489 w 213600"/>
                <a:gd name="connsiteY14" fmla="*/ 93682 h 276243"/>
                <a:gd name="connsiteX15" fmla="*/ 149048 w 213600"/>
                <a:gd name="connsiteY15" fmla="*/ 131655 h 276243"/>
                <a:gd name="connsiteX16" fmla="*/ 164849 w 213600"/>
                <a:gd name="connsiteY16" fmla="*/ 136778 h 276243"/>
                <a:gd name="connsiteX17" fmla="*/ 179055 w 213600"/>
                <a:gd name="connsiteY17" fmla="*/ 172807 h 276243"/>
                <a:gd name="connsiteX18" fmla="*/ 185634 w 213600"/>
                <a:gd name="connsiteY18" fmla="*/ 185174 h 276243"/>
                <a:gd name="connsiteX19" fmla="*/ 213600 w 213600"/>
                <a:gd name="connsiteY19" fmla="*/ 191116 h 276243"/>
                <a:gd name="connsiteX20" fmla="*/ 210794 w 213600"/>
                <a:gd name="connsiteY20" fmla="*/ 210960 h 276243"/>
                <a:gd name="connsiteX21" fmla="*/ 199035 w 213600"/>
                <a:gd name="connsiteY21" fmla="*/ 220006 h 276243"/>
                <a:gd name="connsiteX22" fmla="*/ 208252 w 213600"/>
                <a:gd name="connsiteY22" fmla="*/ 235886 h 276243"/>
                <a:gd name="connsiteX23" fmla="*/ 187489 w 213600"/>
                <a:gd name="connsiteY23" fmla="*/ 251860 h 276243"/>
                <a:gd name="connsiteX24" fmla="*/ 156608 w 213600"/>
                <a:gd name="connsiteY24" fmla="*/ 251579 h 276243"/>
                <a:gd name="connsiteX25" fmla="*/ 117310 w 213600"/>
                <a:gd name="connsiteY25" fmla="*/ 259927 h 276243"/>
                <a:gd name="connsiteX26" fmla="*/ 106547 w 213600"/>
                <a:gd name="connsiteY26" fmla="*/ 253953 h 276243"/>
                <a:gd name="connsiteX27" fmla="*/ 91285 w 213600"/>
                <a:gd name="connsiteY27" fmla="*/ 268149 h 276243"/>
                <a:gd name="connsiteX28" fmla="*/ 69932 w 213600"/>
                <a:gd name="connsiteY28" fmla="*/ 264717 h 276243"/>
                <a:gd name="connsiteX29" fmla="*/ 53716 w 213600"/>
                <a:gd name="connsiteY29" fmla="*/ 276243 h 276243"/>
                <a:gd name="connsiteX30" fmla="*/ 41447 w 213600"/>
                <a:gd name="connsiteY30" fmla="*/ 270223 h 276243"/>
                <a:gd name="connsiteX31" fmla="*/ 75299 w 213600"/>
                <a:gd name="connsiteY31" fmla="*/ 238316 h 276243"/>
                <a:gd name="connsiteX32" fmla="*/ 95962 w 213600"/>
                <a:gd name="connsiteY32" fmla="*/ 231704 h 276243"/>
                <a:gd name="connsiteX33" fmla="*/ 95780 w 213600"/>
                <a:gd name="connsiteY33" fmla="*/ 231678 h 276243"/>
                <a:gd name="connsiteX34" fmla="*/ 59733 w 213600"/>
                <a:gd name="connsiteY34" fmla="*/ 226566 h 276243"/>
                <a:gd name="connsiteX35" fmla="*/ 53202 w 213600"/>
                <a:gd name="connsiteY35" fmla="*/ 214314 h 276243"/>
                <a:gd name="connsiteX36" fmla="*/ 77322 w 213600"/>
                <a:gd name="connsiteY36" fmla="*/ 204729 h 276243"/>
                <a:gd name="connsiteX37" fmla="*/ 64681 w 213600"/>
                <a:gd name="connsiteY37" fmla="*/ 187983 h 276243"/>
                <a:gd name="connsiteX38" fmla="*/ 69067 w 213600"/>
                <a:gd name="connsiteY38" fmla="*/ 167465 h 276243"/>
                <a:gd name="connsiteX39" fmla="*/ 103372 w 213600"/>
                <a:gd name="connsiteY39" fmla="*/ 170309 h 276243"/>
                <a:gd name="connsiteX40" fmla="*/ 103412 w 213600"/>
                <a:gd name="connsiteY40" fmla="*/ 170312 h 276243"/>
                <a:gd name="connsiteX41" fmla="*/ 106807 w 213600"/>
                <a:gd name="connsiteY41" fmla="*/ 152002 h 276243"/>
                <a:gd name="connsiteX42" fmla="*/ 91348 w 213600"/>
                <a:gd name="connsiteY42" fmla="*/ 132423 h 276243"/>
                <a:gd name="connsiteX43" fmla="*/ 90995 w 213600"/>
                <a:gd name="connsiteY43" fmla="*/ 131974 h 276243"/>
                <a:gd name="connsiteX44" fmla="*/ 62969 w 213600"/>
                <a:gd name="connsiteY44" fmla="*/ 126350 h 276243"/>
                <a:gd name="connsiteX45" fmla="*/ 57467 w 213600"/>
                <a:gd name="connsiteY45" fmla="*/ 117674 h 276243"/>
                <a:gd name="connsiteX46" fmla="*/ 65856 w 213600"/>
                <a:gd name="connsiteY46" fmla="*/ 103279 h 276243"/>
                <a:gd name="connsiteX47" fmla="*/ 58265 w 213600"/>
                <a:gd name="connsiteY47" fmla="*/ 94360 h 276243"/>
                <a:gd name="connsiteX48" fmla="*/ 45836 w 213600"/>
                <a:gd name="connsiteY48" fmla="*/ 109646 h 276243"/>
                <a:gd name="connsiteX49" fmla="*/ 44484 w 213600"/>
                <a:gd name="connsiteY49" fmla="*/ 78380 h 276243"/>
                <a:gd name="connsiteX50" fmla="*/ 32828 w 213600"/>
                <a:gd name="connsiteY50" fmla="*/ 61666 h 276243"/>
                <a:gd name="connsiteX51" fmla="*/ 41210 w 213600"/>
                <a:gd name="connsiteY51" fmla="*/ 27410 h 276243"/>
                <a:gd name="connsiteX52" fmla="*/ 59141 w 213600"/>
                <a:gd name="connsiteY52" fmla="*/ 169 h 276243"/>
                <a:gd name="connsiteX53" fmla="*/ 77573 w 213600"/>
                <a:gd name="connsiteY53" fmla="*/ 2842 h 27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13600" h="276243">
                  <a:moveTo>
                    <a:pt x="19350" y="114098"/>
                  </a:moveTo>
                  <a:lnTo>
                    <a:pt x="44092" y="133901"/>
                  </a:lnTo>
                  <a:lnTo>
                    <a:pt x="31722" y="155717"/>
                  </a:lnTo>
                  <a:lnTo>
                    <a:pt x="14275" y="149192"/>
                  </a:lnTo>
                  <a:lnTo>
                    <a:pt x="0" y="149628"/>
                  </a:lnTo>
                  <a:lnTo>
                    <a:pt x="4758" y="132586"/>
                  </a:lnTo>
                  <a:lnTo>
                    <a:pt x="0" y="115424"/>
                  </a:lnTo>
                  <a:close/>
                  <a:moveTo>
                    <a:pt x="105422" y="0"/>
                  </a:moveTo>
                  <a:lnTo>
                    <a:pt x="80751" y="36267"/>
                  </a:lnTo>
                  <a:lnTo>
                    <a:pt x="104268" y="31707"/>
                  </a:lnTo>
                  <a:lnTo>
                    <a:pt x="129560" y="31881"/>
                  </a:lnTo>
                  <a:lnTo>
                    <a:pt x="123542" y="58869"/>
                  </a:lnTo>
                  <a:lnTo>
                    <a:pt x="102791" y="88196"/>
                  </a:lnTo>
                  <a:lnTo>
                    <a:pt x="126658" y="90270"/>
                  </a:lnTo>
                  <a:lnTo>
                    <a:pt x="128489" y="93682"/>
                  </a:lnTo>
                  <a:lnTo>
                    <a:pt x="149048" y="131655"/>
                  </a:lnTo>
                  <a:lnTo>
                    <a:pt x="164849" y="136778"/>
                  </a:lnTo>
                  <a:lnTo>
                    <a:pt x="179055" y="172807"/>
                  </a:lnTo>
                  <a:lnTo>
                    <a:pt x="185634" y="185174"/>
                  </a:lnTo>
                  <a:lnTo>
                    <a:pt x="213600" y="191116"/>
                  </a:lnTo>
                  <a:lnTo>
                    <a:pt x="210794" y="210960"/>
                  </a:lnTo>
                  <a:lnTo>
                    <a:pt x="199035" y="220006"/>
                  </a:lnTo>
                  <a:lnTo>
                    <a:pt x="208252" y="235886"/>
                  </a:lnTo>
                  <a:lnTo>
                    <a:pt x="187489" y="251860"/>
                  </a:lnTo>
                  <a:lnTo>
                    <a:pt x="156608" y="251579"/>
                  </a:lnTo>
                  <a:lnTo>
                    <a:pt x="117310" y="259927"/>
                  </a:lnTo>
                  <a:lnTo>
                    <a:pt x="106547" y="253953"/>
                  </a:lnTo>
                  <a:lnTo>
                    <a:pt x="91285" y="268149"/>
                  </a:lnTo>
                  <a:lnTo>
                    <a:pt x="69932" y="264717"/>
                  </a:lnTo>
                  <a:lnTo>
                    <a:pt x="53716" y="276243"/>
                  </a:lnTo>
                  <a:lnTo>
                    <a:pt x="41447" y="270223"/>
                  </a:lnTo>
                  <a:lnTo>
                    <a:pt x="75299" y="238316"/>
                  </a:lnTo>
                  <a:lnTo>
                    <a:pt x="95962" y="231704"/>
                  </a:lnTo>
                  <a:lnTo>
                    <a:pt x="95780" y="231678"/>
                  </a:lnTo>
                  <a:lnTo>
                    <a:pt x="59733" y="226566"/>
                  </a:lnTo>
                  <a:lnTo>
                    <a:pt x="53202" y="214314"/>
                  </a:lnTo>
                  <a:lnTo>
                    <a:pt x="77322" y="204729"/>
                  </a:lnTo>
                  <a:lnTo>
                    <a:pt x="64681" y="187983"/>
                  </a:lnTo>
                  <a:lnTo>
                    <a:pt x="69067" y="167465"/>
                  </a:lnTo>
                  <a:lnTo>
                    <a:pt x="103372" y="170309"/>
                  </a:lnTo>
                  <a:lnTo>
                    <a:pt x="103412" y="170312"/>
                  </a:lnTo>
                  <a:lnTo>
                    <a:pt x="106807" y="152002"/>
                  </a:lnTo>
                  <a:lnTo>
                    <a:pt x="91348" y="132423"/>
                  </a:lnTo>
                  <a:lnTo>
                    <a:pt x="90995" y="131974"/>
                  </a:lnTo>
                  <a:lnTo>
                    <a:pt x="62969" y="126350"/>
                  </a:lnTo>
                  <a:lnTo>
                    <a:pt x="57467" y="117674"/>
                  </a:lnTo>
                  <a:lnTo>
                    <a:pt x="65856" y="103279"/>
                  </a:lnTo>
                  <a:lnTo>
                    <a:pt x="58265" y="94360"/>
                  </a:lnTo>
                  <a:lnTo>
                    <a:pt x="45836" y="109646"/>
                  </a:lnTo>
                  <a:lnTo>
                    <a:pt x="44484" y="78380"/>
                  </a:lnTo>
                  <a:lnTo>
                    <a:pt x="32828" y="61666"/>
                  </a:lnTo>
                  <a:lnTo>
                    <a:pt x="41210" y="27410"/>
                  </a:lnTo>
                  <a:lnTo>
                    <a:pt x="59141" y="169"/>
                  </a:lnTo>
                  <a:lnTo>
                    <a:pt x="77573" y="284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ee4p_AF_1_98814">
              <a:extLst>
                <a:ext uri="{FF2B5EF4-FFF2-40B4-BE49-F238E27FC236}">
                  <a16:creationId xmlns:a16="http://schemas.microsoft.com/office/drawing/2014/main" id="{C6CF73A3-BBC9-C9AB-5FE0-5C4C3F6EF6F5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6657684" y="4556409"/>
              <a:ext cx="239422" cy="168747"/>
            </a:xfrm>
            <a:custGeom>
              <a:avLst/>
              <a:gdLst/>
              <a:ahLst/>
              <a:cxnLst/>
              <a:rect l="0" t="0" r="0" b="0"/>
              <a:pathLst>
                <a:path w="337691" h="238008">
                  <a:moveTo>
                    <a:pt x="15751" y="75342"/>
                  </a:moveTo>
                  <a:lnTo>
                    <a:pt x="39291" y="85295"/>
                  </a:lnTo>
                  <a:lnTo>
                    <a:pt x="56696" y="81800"/>
                  </a:lnTo>
                  <a:lnTo>
                    <a:pt x="61518" y="69897"/>
                  </a:lnTo>
                  <a:lnTo>
                    <a:pt x="79738" y="65927"/>
                  </a:lnTo>
                  <a:lnTo>
                    <a:pt x="92747" y="57907"/>
                  </a:lnTo>
                  <a:lnTo>
                    <a:pt x="97355" y="36724"/>
                  </a:lnTo>
                  <a:lnTo>
                    <a:pt x="116810" y="31581"/>
                  </a:lnTo>
                  <a:lnTo>
                    <a:pt x="120426" y="22095"/>
                  </a:lnTo>
                  <a:lnTo>
                    <a:pt x="131316" y="29223"/>
                  </a:lnTo>
                  <a:lnTo>
                    <a:pt x="138269" y="30049"/>
                  </a:lnTo>
                  <a:lnTo>
                    <a:pt x="151130" y="30226"/>
                  </a:lnTo>
                  <a:lnTo>
                    <a:pt x="168539" y="35842"/>
                  </a:lnTo>
                  <a:lnTo>
                    <a:pt x="175592" y="39080"/>
                  </a:lnTo>
                  <a:lnTo>
                    <a:pt x="192302" y="30540"/>
                  </a:lnTo>
                  <a:lnTo>
                    <a:pt x="200077" y="35679"/>
                  </a:lnTo>
                  <a:lnTo>
                    <a:pt x="207521" y="23487"/>
                  </a:lnTo>
                  <a:lnTo>
                    <a:pt x="221320" y="24041"/>
                  </a:lnTo>
                  <a:lnTo>
                    <a:pt x="224874" y="20120"/>
                  </a:lnTo>
                  <a:lnTo>
                    <a:pt x="227315" y="9334"/>
                  </a:lnTo>
                  <a:lnTo>
                    <a:pt x="237252" y="0"/>
                  </a:lnTo>
                  <a:lnTo>
                    <a:pt x="249747" y="6103"/>
                  </a:lnTo>
                  <a:lnTo>
                    <a:pt x="247238" y="14290"/>
                  </a:lnTo>
                  <a:lnTo>
                    <a:pt x="254220" y="15560"/>
                  </a:lnTo>
                  <a:lnTo>
                    <a:pt x="252068" y="37950"/>
                  </a:lnTo>
                  <a:lnTo>
                    <a:pt x="261208" y="46637"/>
                  </a:lnTo>
                  <a:lnTo>
                    <a:pt x="269250" y="41066"/>
                  </a:lnTo>
                  <a:lnTo>
                    <a:pt x="279495" y="38431"/>
                  </a:lnTo>
                  <a:lnTo>
                    <a:pt x="293879" y="26520"/>
                  </a:lnTo>
                  <a:lnTo>
                    <a:pt x="309775" y="28483"/>
                  </a:lnTo>
                  <a:lnTo>
                    <a:pt x="333580" y="28525"/>
                  </a:lnTo>
                  <a:lnTo>
                    <a:pt x="337690" y="36160"/>
                  </a:lnTo>
                  <a:lnTo>
                    <a:pt x="324253" y="39140"/>
                  </a:lnTo>
                  <a:lnTo>
                    <a:pt x="312519" y="44040"/>
                  </a:lnTo>
                  <a:lnTo>
                    <a:pt x="286031" y="47118"/>
                  </a:lnTo>
                  <a:lnTo>
                    <a:pt x="261246" y="52678"/>
                  </a:lnTo>
                  <a:lnTo>
                    <a:pt x="247767" y="64177"/>
                  </a:lnTo>
                  <a:lnTo>
                    <a:pt x="253225" y="75329"/>
                  </a:lnTo>
                  <a:lnTo>
                    <a:pt x="255863" y="88371"/>
                  </a:lnTo>
                  <a:lnTo>
                    <a:pt x="244367" y="99348"/>
                  </a:lnTo>
                  <a:lnTo>
                    <a:pt x="245330" y="109358"/>
                  </a:lnTo>
                  <a:lnTo>
                    <a:pt x="238983" y="118714"/>
                  </a:lnTo>
                  <a:lnTo>
                    <a:pt x="217026" y="117903"/>
                  </a:lnTo>
                  <a:lnTo>
                    <a:pt x="226098" y="135035"/>
                  </a:lnTo>
                  <a:lnTo>
                    <a:pt x="211407" y="141566"/>
                  </a:lnTo>
                  <a:lnTo>
                    <a:pt x="201606" y="157099"/>
                  </a:lnTo>
                  <a:lnTo>
                    <a:pt x="202881" y="172491"/>
                  </a:lnTo>
                  <a:lnTo>
                    <a:pt x="193854" y="179677"/>
                  </a:lnTo>
                  <a:lnTo>
                    <a:pt x="185319" y="177299"/>
                  </a:lnTo>
                  <a:lnTo>
                    <a:pt x="167678" y="180628"/>
                  </a:lnTo>
                  <a:lnTo>
                    <a:pt x="165155" y="187763"/>
                  </a:lnTo>
                  <a:lnTo>
                    <a:pt x="147970" y="187718"/>
                  </a:lnTo>
                  <a:lnTo>
                    <a:pt x="135103" y="202112"/>
                  </a:lnTo>
                  <a:lnTo>
                    <a:pt x="134296" y="223656"/>
                  </a:lnTo>
                  <a:lnTo>
                    <a:pt x="104297" y="234140"/>
                  </a:lnTo>
                  <a:lnTo>
                    <a:pt x="88221" y="231927"/>
                  </a:lnTo>
                  <a:lnTo>
                    <a:pt x="83549" y="237447"/>
                  </a:lnTo>
                  <a:lnTo>
                    <a:pt x="69752" y="234238"/>
                  </a:lnTo>
                  <a:lnTo>
                    <a:pt x="46660" y="238007"/>
                  </a:lnTo>
                  <a:lnTo>
                    <a:pt x="7982" y="225138"/>
                  </a:lnTo>
                  <a:lnTo>
                    <a:pt x="28918" y="202190"/>
                  </a:lnTo>
                  <a:lnTo>
                    <a:pt x="27027" y="185817"/>
                  </a:lnTo>
                  <a:lnTo>
                    <a:pt x="9545" y="181518"/>
                  </a:lnTo>
                  <a:lnTo>
                    <a:pt x="7738" y="165283"/>
                  </a:lnTo>
                  <a:lnTo>
                    <a:pt x="176" y="144769"/>
                  </a:lnTo>
                  <a:lnTo>
                    <a:pt x="10047" y="130633"/>
                  </a:lnTo>
                  <a:lnTo>
                    <a:pt x="0" y="126812"/>
                  </a:lnTo>
                  <a:lnTo>
                    <a:pt x="6342" y="10792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ee4p_AO_1_98814">
              <a:extLst>
                <a:ext uri="{FF2B5EF4-FFF2-40B4-BE49-F238E27FC236}">
                  <a16:creationId xmlns:a16="http://schemas.microsoft.com/office/drawing/2014/main" id="{D4D1B3B4-B665-8F38-7F52-BB5A600BFF15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5857597" y="5291639"/>
              <a:ext cx="203585" cy="223881"/>
            </a:xfrm>
            <a:custGeom>
              <a:avLst/>
              <a:gdLst/>
              <a:ahLst/>
              <a:cxnLst/>
              <a:rect l="l" t="t" r="r" b="b"/>
              <a:pathLst>
                <a:path w="287144" h="315772">
                  <a:moveTo>
                    <a:pt x="40060" y="33006"/>
                  </a:moveTo>
                  <a:lnTo>
                    <a:pt x="108175" y="33313"/>
                  </a:lnTo>
                  <a:lnTo>
                    <a:pt x="113869" y="50579"/>
                  </a:lnTo>
                  <a:lnTo>
                    <a:pt x="120494" y="64486"/>
                  </a:lnTo>
                  <a:lnTo>
                    <a:pt x="125798" y="71990"/>
                  </a:lnTo>
                  <a:lnTo>
                    <a:pt x="134638" y="84132"/>
                  </a:lnTo>
                  <a:lnTo>
                    <a:pt x="149902" y="82253"/>
                  </a:lnTo>
                  <a:lnTo>
                    <a:pt x="157518" y="78986"/>
                  </a:lnTo>
                  <a:lnTo>
                    <a:pt x="170273" y="82266"/>
                  </a:lnTo>
                  <a:lnTo>
                    <a:pt x="173732" y="76459"/>
                  </a:lnTo>
                  <a:lnTo>
                    <a:pt x="179523" y="62934"/>
                  </a:lnTo>
                  <a:lnTo>
                    <a:pt x="193840" y="62028"/>
                  </a:lnTo>
                  <a:lnTo>
                    <a:pt x="195084" y="58009"/>
                  </a:lnTo>
                  <a:lnTo>
                    <a:pt x="206861" y="57922"/>
                  </a:lnTo>
                  <a:lnTo>
                    <a:pt x="204851" y="66280"/>
                  </a:lnTo>
                  <a:lnTo>
                    <a:pt x="232859" y="66077"/>
                  </a:lnTo>
                  <a:lnTo>
                    <a:pt x="233282" y="80683"/>
                  </a:lnTo>
                  <a:lnTo>
                    <a:pt x="237960" y="89646"/>
                  </a:lnTo>
                  <a:lnTo>
                    <a:pt x="234559" y="103662"/>
                  </a:lnTo>
                  <a:lnTo>
                    <a:pt x="236253" y="117976"/>
                  </a:lnTo>
                  <a:lnTo>
                    <a:pt x="243953" y="126621"/>
                  </a:lnTo>
                  <a:lnTo>
                    <a:pt x="242718" y="154387"/>
                  </a:lnTo>
                  <a:lnTo>
                    <a:pt x="248432" y="152244"/>
                  </a:lnTo>
                  <a:lnTo>
                    <a:pt x="258462" y="152818"/>
                  </a:lnTo>
                  <a:lnTo>
                    <a:pt x="272761" y="149320"/>
                  </a:lnTo>
                  <a:lnTo>
                    <a:pt x="283273" y="150697"/>
                  </a:lnTo>
                  <a:lnTo>
                    <a:pt x="285713" y="157950"/>
                  </a:lnTo>
                  <a:lnTo>
                    <a:pt x="283087" y="169291"/>
                  </a:lnTo>
                  <a:lnTo>
                    <a:pt x="287144" y="180269"/>
                  </a:lnTo>
                  <a:lnTo>
                    <a:pt x="283705" y="189046"/>
                  </a:lnTo>
                  <a:lnTo>
                    <a:pt x="285672" y="197142"/>
                  </a:lnTo>
                  <a:lnTo>
                    <a:pt x="237608" y="196846"/>
                  </a:lnTo>
                  <a:lnTo>
                    <a:pt x="236546" y="271828"/>
                  </a:lnTo>
                  <a:lnTo>
                    <a:pt x="252118" y="291224"/>
                  </a:lnTo>
                  <a:lnTo>
                    <a:pt x="267181" y="306070"/>
                  </a:lnTo>
                  <a:lnTo>
                    <a:pt x="224758" y="315772"/>
                  </a:lnTo>
                  <a:lnTo>
                    <a:pt x="168875" y="312401"/>
                  </a:lnTo>
                  <a:lnTo>
                    <a:pt x="152882" y="301000"/>
                  </a:lnTo>
                  <a:lnTo>
                    <a:pt x="59313" y="302026"/>
                  </a:lnTo>
                  <a:lnTo>
                    <a:pt x="55823" y="303698"/>
                  </a:lnTo>
                  <a:lnTo>
                    <a:pt x="42063" y="292952"/>
                  </a:lnTo>
                  <a:lnTo>
                    <a:pt x="27099" y="292243"/>
                  </a:lnTo>
                  <a:lnTo>
                    <a:pt x="13281" y="296288"/>
                  </a:lnTo>
                  <a:lnTo>
                    <a:pt x="2172" y="300809"/>
                  </a:lnTo>
                  <a:lnTo>
                    <a:pt x="0" y="285877"/>
                  </a:lnTo>
                  <a:lnTo>
                    <a:pt x="3195" y="265047"/>
                  </a:lnTo>
                  <a:lnTo>
                    <a:pt x="11160" y="243421"/>
                  </a:lnTo>
                  <a:lnTo>
                    <a:pt x="12361" y="233303"/>
                  </a:lnTo>
                  <a:lnTo>
                    <a:pt x="19851" y="212092"/>
                  </a:lnTo>
                  <a:lnTo>
                    <a:pt x="25354" y="202466"/>
                  </a:lnTo>
                  <a:lnTo>
                    <a:pt x="38613" y="187119"/>
                  </a:lnTo>
                  <a:lnTo>
                    <a:pt x="46018" y="176694"/>
                  </a:lnTo>
                  <a:lnTo>
                    <a:pt x="48442" y="159366"/>
                  </a:lnTo>
                  <a:lnTo>
                    <a:pt x="47234" y="146127"/>
                  </a:lnTo>
                  <a:lnTo>
                    <a:pt x="40331" y="137784"/>
                  </a:lnTo>
                  <a:lnTo>
                    <a:pt x="34183" y="123641"/>
                  </a:lnTo>
                  <a:lnTo>
                    <a:pt x="28513" y="109670"/>
                  </a:lnTo>
                  <a:lnTo>
                    <a:pt x="29753" y="104834"/>
                  </a:lnTo>
                  <a:lnTo>
                    <a:pt x="36848" y="95613"/>
                  </a:lnTo>
                  <a:lnTo>
                    <a:pt x="29845" y="73171"/>
                  </a:lnTo>
                  <a:lnTo>
                    <a:pt x="25119" y="57639"/>
                  </a:lnTo>
                  <a:lnTo>
                    <a:pt x="13555" y="42973"/>
                  </a:lnTo>
                  <a:lnTo>
                    <a:pt x="15750" y="38470"/>
                  </a:lnTo>
                  <a:lnTo>
                    <a:pt x="25277" y="35356"/>
                  </a:lnTo>
                  <a:lnTo>
                    <a:pt x="31964" y="35790"/>
                  </a:lnTo>
                  <a:close/>
                  <a:moveTo>
                    <a:pt x="22637" y="0"/>
                  </a:moveTo>
                  <a:lnTo>
                    <a:pt x="31287" y="7935"/>
                  </a:lnTo>
                  <a:lnTo>
                    <a:pt x="22887" y="12798"/>
                  </a:lnTo>
                  <a:lnTo>
                    <a:pt x="19110" y="18748"/>
                  </a:lnTo>
                  <a:lnTo>
                    <a:pt x="18388" y="28840"/>
                  </a:lnTo>
                  <a:lnTo>
                    <a:pt x="12516" y="31286"/>
                  </a:lnTo>
                  <a:lnTo>
                    <a:pt x="6345" y="13879"/>
                  </a:lnTo>
                  <a:lnTo>
                    <a:pt x="15662" y="389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ee4p_AL_1_98814">
              <a:extLst>
                <a:ext uri="{FF2B5EF4-FFF2-40B4-BE49-F238E27FC236}">
                  <a16:creationId xmlns:a16="http://schemas.microsoft.com/office/drawing/2014/main" id="{49C338DE-3C61-DE1A-AC22-2A2224C9CF31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5983030" y="4474878"/>
              <a:ext cx="28076" cy="59734"/>
            </a:xfrm>
            <a:custGeom>
              <a:avLst/>
              <a:gdLst/>
              <a:ahLst/>
              <a:cxnLst/>
              <a:rect l="0" t="0" r="0" b="0"/>
              <a:pathLst>
                <a:path w="39600" h="84252">
                  <a:moveTo>
                    <a:pt x="29679" y="23140"/>
                  </a:moveTo>
                  <a:lnTo>
                    <a:pt x="26745" y="32543"/>
                  </a:lnTo>
                  <a:lnTo>
                    <a:pt x="30023" y="44352"/>
                  </a:lnTo>
                  <a:lnTo>
                    <a:pt x="39599" y="51037"/>
                  </a:lnTo>
                  <a:lnTo>
                    <a:pt x="39136" y="58233"/>
                  </a:lnTo>
                  <a:lnTo>
                    <a:pt x="31635" y="62197"/>
                  </a:lnTo>
                  <a:lnTo>
                    <a:pt x="30250" y="71064"/>
                  </a:lnTo>
                  <a:lnTo>
                    <a:pt x="19517" y="84251"/>
                  </a:lnTo>
                  <a:lnTo>
                    <a:pt x="15592" y="82351"/>
                  </a:lnTo>
                  <a:lnTo>
                    <a:pt x="15131" y="76372"/>
                  </a:lnTo>
                  <a:lnTo>
                    <a:pt x="2345" y="67227"/>
                  </a:lnTo>
                  <a:lnTo>
                    <a:pt x="336" y="54203"/>
                  </a:lnTo>
                  <a:lnTo>
                    <a:pt x="2286" y="35453"/>
                  </a:lnTo>
                  <a:lnTo>
                    <a:pt x="5437" y="26885"/>
                  </a:lnTo>
                  <a:lnTo>
                    <a:pt x="1553" y="22527"/>
                  </a:lnTo>
                  <a:lnTo>
                    <a:pt x="0" y="13705"/>
                  </a:lnTo>
                  <a:lnTo>
                    <a:pt x="10008" y="0"/>
                  </a:lnTo>
                  <a:lnTo>
                    <a:pt x="11475" y="5244"/>
                  </a:lnTo>
                  <a:lnTo>
                    <a:pt x="17686" y="2777"/>
                  </a:lnTo>
                  <a:lnTo>
                    <a:pt x="22604" y="10246"/>
                  </a:lnTo>
                  <a:lnTo>
                    <a:pt x="28125" y="1309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ee4p_AE_1_98814">
              <a:extLst>
                <a:ext uri="{FF2B5EF4-FFF2-40B4-BE49-F238E27FC236}">
                  <a16:creationId xmlns:a16="http://schemas.microsoft.com/office/drawing/2014/main" id="{DF751351-FE9F-24D5-A22F-15E24DE6C14E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6511229" y="4782820"/>
              <a:ext cx="78838" cy="61759"/>
            </a:xfrm>
            <a:custGeom>
              <a:avLst/>
              <a:gdLst/>
              <a:ahLst/>
              <a:cxnLst/>
              <a:rect l="0" t="0" r="0" b="0"/>
              <a:pathLst>
                <a:path w="111197" h="87108">
                  <a:moveTo>
                    <a:pt x="0" y="44496"/>
                  </a:moveTo>
                  <a:lnTo>
                    <a:pt x="4107" y="43307"/>
                  </a:lnTo>
                  <a:lnTo>
                    <a:pt x="4960" y="50016"/>
                  </a:lnTo>
                  <a:lnTo>
                    <a:pt x="23026" y="46162"/>
                  </a:lnTo>
                  <a:lnTo>
                    <a:pt x="42114" y="46800"/>
                  </a:lnTo>
                  <a:lnTo>
                    <a:pt x="56056" y="47523"/>
                  </a:lnTo>
                  <a:lnTo>
                    <a:pt x="71868" y="30960"/>
                  </a:lnTo>
                  <a:lnTo>
                    <a:pt x="89088" y="15198"/>
                  </a:lnTo>
                  <a:lnTo>
                    <a:pt x="103671" y="0"/>
                  </a:lnTo>
                  <a:lnTo>
                    <a:pt x="108062" y="8411"/>
                  </a:lnTo>
                  <a:lnTo>
                    <a:pt x="111196" y="27846"/>
                  </a:lnTo>
                  <a:lnTo>
                    <a:pt x="99410" y="27942"/>
                  </a:lnTo>
                  <a:lnTo>
                    <a:pt x="97515" y="43906"/>
                  </a:lnTo>
                  <a:lnTo>
                    <a:pt x="101603" y="47308"/>
                  </a:lnTo>
                  <a:lnTo>
                    <a:pt x="91156" y="52123"/>
                  </a:lnTo>
                  <a:lnTo>
                    <a:pt x="91091" y="62100"/>
                  </a:lnTo>
                  <a:lnTo>
                    <a:pt x="84366" y="72183"/>
                  </a:lnTo>
                  <a:lnTo>
                    <a:pt x="83763" y="81974"/>
                  </a:lnTo>
                  <a:lnTo>
                    <a:pt x="79111" y="87107"/>
                  </a:lnTo>
                  <a:lnTo>
                    <a:pt x="9722" y="74856"/>
                  </a:lnTo>
                  <a:lnTo>
                    <a:pt x="881" y="5015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ee4p_AM_1_98814">
              <a:extLst>
                <a:ext uri="{FF2B5EF4-FFF2-40B4-BE49-F238E27FC236}">
                  <a16:creationId xmlns:a16="http://schemas.microsoft.com/office/drawing/2014/main" id="{9029A245-A765-C1BC-0251-AC7862135866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6380357" y="4503167"/>
              <a:ext cx="47837" cy="48381"/>
            </a:xfrm>
            <a:custGeom>
              <a:avLst/>
              <a:gdLst/>
              <a:ahLst/>
              <a:cxnLst/>
              <a:rect l="0" t="0" r="0" b="0"/>
              <a:pathLst>
                <a:path w="67471" h="68239">
                  <a:moveTo>
                    <a:pt x="0" y="4290"/>
                  </a:moveTo>
                  <a:lnTo>
                    <a:pt x="32079" y="0"/>
                  </a:lnTo>
                  <a:lnTo>
                    <a:pt x="36857" y="7223"/>
                  </a:lnTo>
                  <a:lnTo>
                    <a:pt x="45648" y="11971"/>
                  </a:lnTo>
                  <a:lnTo>
                    <a:pt x="41005" y="18839"/>
                  </a:lnTo>
                  <a:lnTo>
                    <a:pt x="53301" y="28208"/>
                  </a:lnTo>
                  <a:lnTo>
                    <a:pt x="46795" y="36881"/>
                  </a:lnTo>
                  <a:lnTo>
                    <a:pt x="56594" y="44269"/>
                  </a:lnTo>
                  <a:lnTo>
                    <a:pt x="66957" y="48711"/>
                  </a:lnTo>
                  <a:lnTo>
                    <a:pt x="67470" y="67446"/>
                  </a:lnTo>
                  <a:lnTo>
                    <a:pt x="59112" y="68238"/>
                  </a:lnTo>
                  <a:lnTo>
                    <a:pt x="49688" y="52622"/>
                  </a:lnTo>
                  <a:lnTo>
                    <a:pt x="49795" y="48444"/>
                  </a:lnTo>
                  <a:lnTo>
                    <a:pt x="39596" y="48505"/>
                  </a:lnTo>
                  <a:lnTo>
                    <a:pt x="32760" y="41229"/>
                  </a:lnTo>
                  <a:lnTo>
                    <a:pt x="27959" y="41962"/>
                  </a:lnTo>
                  <a:lnTo>
                    <a:pt x="18865" y="34024"/>
                  </a:lnTo>
                  <a:lnTo>
                    <a:pt x="1701" y="27251"/>
                  </a:lnTo>
                  <a:lnTo>
                    <a:pt x="3922" y="1394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ee4p_AU_1_98814">
              <a:extLst>
                <a:ext uri="{FF2B5EF4-FFF2-40B4-BE49-F238E27FC236}">
                  <a16:creationId xmlns:a16="http://schemas.microsoft.com/office/drawing/2014/main" id="{86AB733B-1419-5902-AC04-FE3FAEBEAA50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7521957" y="5394202"/>
              <a:ext cx="658396" cy="587643"/>
            </a:xfrm>
            <a:custGeom>
              <a:avLst/>
              <a:gdLst/>
              <a:ahLst/>
              <a:cxnLst/>
              <a:rect l="l" t="t" r="r" b="b"/>
              <a:pathLst>
                <a:path w="928629" h="828837">
                  <a:moveTo>
                    <a:pt x="724907" y="747483"/>
                  </a:moveTo>
                  <a:lnTo>
                    <a:pt x="740009" y="749910"/>
                  </a:lnTo>
                  <a:lnTo>
                    <a:pt x="762310" y="759385"/>
                  </a:lnTo>
                  <a:lnTo>
                    <a:pt x="774878" y="755616"/>
                  </a:lnTo>
                  <a:lnTo>
                    <a:pt x="792898" y="750340"/>
                  </a:lnTo>
                  <a:lnTo>
                    <a:pt x="806743" y="752182"/>
                  </a:lnTo>
                  <a:lnTo>
                    <a:pt x="808377" y="784918"/>
                  </a:lnTo>
                  <a:lnTo>
                    <a:pt x="800470" y="794488"/>
                  </a:lnTo>
                  <a:lnTo>
                    <a:pt x="798087" y="816954"/>
                  </a:lnTo>
                  <a:lnTo>
                    <a:pt x="790020" y="809288"/>
                  </a:lnTo>
                  <a:lnTo>
                    <a:pt x="773995" y="828837"/>
                  </a:lnTo>
                  <a:lnTo>
                    <a:pt x="769216" y="827325"/>
                  </a:lnTo>
                  <a:lnTo>
                    <a:pt x="755022" y="826450"/>
                  </a:lnTo>
                  <a:lnTo>
                    <a:pt x="740792" y="802476"/>
                  </a:lnTo>
                  <a:lnTo>
                    <a:pt x="737634" y="784119"/>
                  </a:lnTo>
                  <a:lnTo>
                    <a:pt x="724315" y="760068"/>
                  </a:lnTo>
                  <a:close/>
                  <a:moveTo>
                    <a:pt x="673468" y="0"/>
                  </a:moveTo>
                  <a:lnTo>
                    <a:pt x="679978" y="11424"/>
                  </a:lnTo>
                  <a:lnTo>
                    <a:pt x="681582" y="26093"/>
                  </a:lnTo>
                  <a:lnTo>
                    <a:pt x="687334" y="28923"/>
                  </a:lnTo>
                  <a:lnTo>
                    <a:pt x="688319" y="38759"/>
                  </a:lnTo>
                  <a:lnTo>
                    <a:pt x="696709" y="50685"/>
                  </a:lnTo>
                  <a:lnTo>
                    <a:pt x="698442" y="63973"/>
                  </a:lnTo>
                  <a:lnTo>
                    <a:pt x="697625" y="72510"/>
                  </a:lnTo>
                  <a:lnTo>
                    <a:pt x="705942" y="90982"/>
                  </a:lnTo>
                  <a:lnTo>
                    <a:pt x="720752" y="82099"/>
                  </a:lnTo>
                  <a:lnTo>
                    <a:pt x="728397" y="92070"/>
                  </a:lnTo>
                  <a:lnTo>
                    <a:pt x="739472" y="101280"/>
                  </a:lnTo>
                  <a:lnTo>
                    <a:pt x="737100" y="111746"/>
                  </a:lnTo>
                  <a:lnTo>
                    <a:pt x="742023" y="132033"/>
                  </a:lnTo>
                  <a:lnTo>
                    <a:pt x="745527" y="143872"/>
                  </a:lnTo>
                  <a:lnTo>
                    <a:pt x="751341" y="146768"/>
                  </a:lnTo>
                  <a:lnTo>
                    <a:pt x="757605" y="167089"/>
                  </a:lnTo>
                  <a:lnTo>
                    <a:pt x="755375" y="179445"/>
                  </a:lnTo>
                  <a:lnTo>
                    <a:pt x="762849" y="195644"/>
                  </a:lnTo>
                  <a:lnTo>
                    <a:pt x="787862" y="208151"/>
                  </a:lnTo>
                  <a:lnTo>
                    <a:pt x="804170" y="219550"/>
                  </a:lnTo>
                  <a:lnTo>
                    <a:pt x="819654" y="230009"/>
                  </a:lnTo>
                  <a:lnTo>
                    <a:pt x="816631" y="235839"/>
                  </a:lnTo>
                  <a:lnTo>
                    <a:pt x="829834" y="250954"/>
                  </a:lnTo>
                  <a:lnTo>
                    <a:pt x="838810" y="277134"/>
                  </a:lnTo>
                  <a:lnTo>
                    <a:pt x="848022" y="271807"/>
                  </a:lnTo>
                  <a:lnTo>
                    <a:pt x="857384" y="282318"/>
                  </a:lnTo>
                  <a:lnTo>
                    <a:pt x="863023" y="278587"/>
                  </a:lnTo>
                  <a:lnTo>
                    <a:pt x="866999" y="304361"/>
                  </a:lnTo>
                  <a:lnTo>
                    <a:pt x="883380" y="319352"/>
                  </a:lnTo>
                  <a:lnTo>
                    <a:pt x="894099" y="328692"/>
                  </a:lnTo>
                  <a:lnTo>
                    <a:pt x="912142" y="348566"/>
                  </a:lnTo>
                  <a:lnTo>
                    <a:pt x="918627" y="368376"/>
                  </a:lnTo>
                  <a:lnTo>
                    <a:pt x="919222" y="382481"/>
                  </a:lnTo>
                  <a:lnTo>
                    <a:pt x="917629" y="397844"/>
                  </a:lnTo>
                  <a:lnTo>
                    <a:pt x="928629" y="419021"/>
                  </a:lnTo>
                  <a:lnTo>
                    <a:pt x="927305" y="441188"/>
                  </a:lnTo>
                  <a:lnTo>
                    <a:pt x="923312" y="452835"/>
                  </a:lnTo>
                  <a:lnTo>
                    <a:pt x="917082" y="475361"/>
                  </a:lnTo>
                  <a:lnTo>
                    <a:pt x="917552" y="489907"/>
                  </a:lnTo>
                  <a:lnTo>
                    <a:pt x="912981" y="508167"/>
                  </a:lnTo>
                  <a:lnTo>
                    <a:pt x="902789" y="531463"/>
                  </a:lnTo>
                  <a:lnTo>
                    <a:pt x="885687" y="544107"/>
                  </a:lnTo>
                  <a:lnTo>
                    <a:pt x="877259" y="564131"/>
                  </a:lnTo>
                  <a:lnTo>
                    <a:pt x="869562" y="576966"/>
                  </a:lnTo>
                  <a:lnTo>
                    <a:pt x="862721" y="599487"/>
                  </a:lnTo>
                  <a:lnTo>
                    <a:pt x="853812" y="612558"/>
                  </a:lnTo>
                  <a:lnTo>
                    <a:pt x="847972" y="632277"/>
                  </a:lnTo>
                  <a:lnTo>
                    <a:pt x="844992" y="650530"/>
                  </a:lnTo>
                  <a:lnTo>
                    <a:pt x="846173" y="658942"/>
                  </a:lnTo>
                  <a:lnTo>
                    <a:pt x="832937" y="668210"/>
                  </a:lnTo>
                  <a:lnTo>
                    <a:pt x="807102" y="669182"/>
                  </a:lnTo>
                  <a:lnTo>
                    <a:pt x="785799" y="680159"/>
                  </a:lnTo>
                  <a:lnTo>
                    <a:pt x="775190" y="690560"/>
                  </a:lnTo>
                  <a:lnTo>
                    <a:pt x="761243" y="702126"/>
                  </a:lnTo>
                  <a:lnTo>
                    <a:pt x="742125" y="690217"/>
                  </a:lnTo>
                  <a:lnTo>
                    <a:pt x="727983" y="685478"/>
                  </a:lnTo>
                  <a:lnTo>
                    <a:pt x="731566" y="671511"/>
                  </a:lnTo>
                  <a:lnTo>
                    <a:pt x="718950" y="676572"/>
                  </a:lnTo>
                  <a:lnTo>
                    <a:pt x="698737" y="696023"/>
                  </a:lnTo>
                  <a:lnTo>
                    <a:pt x="678781" y="688725"/>
                  </a:lnTo>
                  <a:lnTo>
                    <a:pt x="665691" y="684474"/>
                  </a:lnTo>
                  <a:lnTo>
                    <a:pt x="652493" y="682555"/>
                  </a:lnTo>
                  <a:lnTo>
                    <a:pt x="630150" y="674805"/>
                  </a:lnTo>
                  <a:lnTo>
                    <a:pt x="615228" y="658347"/>
                  </a:lnTo>
                  <a:lnTo>
                    <a:pt x="610945" y="638186"/>
                  </a:lnTo>
                  <a:lnTo>
                    <a:pt x="605579" y="624837"/>
                  </a:lnTo>
                  <a:lnTo>
                    <a:pt x="594238" y="614158"/>
                  </a:lnTo>
                  <a:lnTo>
                    <a:pt x="572031" y="610993"/>
                  </a:lnTo>
                  <a:lnTo>
                    <a:pt x="579619" y="598277"/>
                  </a:lnTo>
                  <a:lnTo>
                    <a:pt x="574035" y="578901"/>
                  </a:lnTo>
                  <a:lnTo>
                    <a:pt x="562761" y="596958"/>
                  </a:lnTo>
                  <a:lnTo>
                    <a:pt x="542223" y="601767"/>
                  </a:lnTo>
                  <a:lnTo>
                    <a:pt x="554295" y="587306"/>
                  </a:lnTo>
                  <a:lnTo>
                    <a:pt x="557792" y="572284"/>
                  </a:lnTo>
                  <a:lnTo>
                    <a:pt x="566708" y="559584"/>
                  </a:lnTo>
                  <a:lnTo>
                    <a:pt x="564866" y="540466"/>
                  </a:lnTo>
                  <a:lnTo>
                    <a:pt x="546088" y="562492"/>
                  </a:lnTo>
                  <a:lnTo>
                    <a:pt x="531667" y="571362"/>
                  </a:lnTo>
                  <a:lnTo>
                    <a:pt x="522825" y="592077"/>
                  </a:lnTo>
                  <a:lnTo>
                    <a:pt x="504802" y="581346"/>
                  </a:lnTo>
                  <a:lnTo>
                    <a:pt x="505518" y="567551"/>
                  </a:lnTo>
                  <a:lnTo>
                    <a:pt x="491073" y="548787"/>
                  </a:lnTo>
                  <a:lnTo>
                    <a:pt x="478896" y="539128"/>
                  </a:lnTo>
                  <a:lnTo>
                    <a:pt x="483235" y="533190"/>
                  </a:lnTo>
                  <a:lnTo>
                    <a:pt x="453618" y="517646"/>
                  </a:lnTo>
                  <a:lnTo>
                    <a:pt x="437398" y="516915"/>
                  </a:lnTo>
                  <a:lnTo>
                    <a:pt x="415198" y="504476"/>
                  </a:lnTo>
                  <a:lnTo>
                    <a:pt x="373868" y="506890"/>
                  </a:lnTo>
                  <a:lnTo>
                    <a:pt x="343979" y="516041"/>
                  </a:lnTo>
                  <a:lnTo>
                    <a:pt x="317709" y="524591"/>
                  </a:lnTo>
                  <a:lnTo>
                    <a:pt x="295685" y="522891"/>
                  </a:lnTo>
                  <a:lnTo>
                    <a:pt x="271214" y="536058"/>
                  </a:lnTo>
                  <a:lnTo>
                    <a:pt x="251202" y="541998"/>
                  </a:lnTo>
                  <a:lnTo>
                    <a:pt x="246754" y="555531"/>
                  </a:lnTo>
                  <a:lnTo>
                    <a:pt x="238231" y="566053"/>
                  </a:lnTo>
                  <a:lnTo>
                    <a:pt x="218642" y="566683"/>
                  </a:lnTo>
                  <a:lnTo>
                    <a:pt x="204147" y="568991"/>
                  </a:lnTo>
                  <a:lnTo>
                    <a:pt x="183744" y="564261"/>
                  </a:lnTo>
                  <a:lnTo>
                    <a:pt x="167150" y="567090"/>
                  </a:lnTo>
                  <a:lnTo>
                    <a:pt x="151302" y="568281"/>
                  </a:lnTo>
                  <a:lnTo>
                    <a:pt x="137573" y="582146"/>
                  </a:lnTo>
                  <a:lnTo>
                    <a:pt x="130842" y="580968"/>
                  </a:lnTo>
                  <a:lnTo>
                    <a:pt x="119264" y="588337"/>
                  </a:lnTo>
                  <a:lnTo>
                    <a:pt x="108167" y="596642"/>
                  </a:lnTo>
                  <a:lnTo>
                    <a:pt x="91329" y="595615"/>
                  </a:lnTo>
                  <a:lnTo>
                    <a:pt x="75854" y="595605"/>
                  </a:lnTo>
                  <a:lnTo>
                    <a:pt x="51369" y="578945"/>
                  </a:lnTo>
                  <a:lnTo>
                    <a:pt x="38961" y="574006"/>
                  </a:lnTo>
                  <a:lnTo>
                    <a:pt x="39464" y="559142"/>
                  </a:lnTo>
                  <a:lnTo>
                    <a:pt x="50925" y="555620"/>
                  </a:lnTo>
                  <a:lnTo>
                    <a:pt x="54839" y="549737"/>
                  </a:lnTo>
                  <a:lnTo>
                    <a:pt x="54024" y="540475"/>
                  </a:lnTo>
                  <a:lnTo>
                    <a:pt x="56847" y="522612"/>
                  </a:lnTo>
                  <a:lnTo>
                    <a:pt x="54260" y="507452"/>
                  </a:lnTo>
                  <a:lnTo>
                    <a:pt x="42057" y="481731"/>
                  </a:lnTo>
                  <a:lnTo>
                    <a:pt x="38274" y="467278"/>
                  </a:lnTo>
                  <a:lnTo>
                    <a:pt x="39266" y="452908"/>
                  </a:lnTo>
                  <a:lnTo>
                    <a:pt x="30078" y="436549"/>
                  </a:lnTo>
                  <a:lnTo>
                    <a:pt x="29490" y="429184"/>
                  </a:lnTo>
                  <a:lnTo>
                    <a:pt x="19266" y="419221"/>
                  </a:lnTo>
                  <a:lnTo>
                    <a:pt x="16388" y="399695"/>
                  </a:lnTo>
                  <a:lnTo>
                    <a:pt x="3199" y="380049"/>
                  </a:lnTo>
                  <a:lnTo>
                    <a:pt x="0" y="369497"/>
                  </a:lnTo>
                  <a:lnTo>
                    <a:pt x="10143" y="380195"/>
                  </a:lnTo>
                  <a:lnTo>
                    <a:pt x="2355" y="357276"/>
                  </a:lnTo>
                  <a:lnTo>
                    <a:pt x="13803" y="364427"/>
                  </a:lnTo>
                  <a:lnTo>
                    <a:pt x="20634" y="373993"/>
                  </a:lnTo>
                  <a:lnTo>
                    <a:pt x="20249" y="361344"/>
                  </a:lnTo>
                  <a:lnTo>
                    <a:pt x="8825" y="341964"/>
                  </a:lnTo>
                  <a:lnTo>
                    <a:pt x="6612" y="334234"/>
                  </a:lnTo>
                  <a:lnTo>
                    <a:pt x="1260" y="326901"/>
                  </a:lnTo>
                  <a:lnTo>
                    <a:pt x="3765" y="312757"/>
                  </a:lnTo>
                  <a:lnTo>
                    <a:pt x="8496" y="306750"/>
                  </a:lnTo>
                  <a:lnTo>
                    <a:pt x="11645" y="294563"/>
                  </a:lnTo>
                  <a:lnTo>
                    <a:pt x="9178" y="280360"/>
                  </a:lnTo>
                  <a:lnTo>
                    <a:pt x="18716" y="262925"/>
                  </a:lnTo>
                  <a:lnTo>
                    <a:pt x="20460" y="281379"/>
                  </a:lnTo>
                  <a:lnTo>
                    <a:pt x="30212" y="264706"/>
                  </a:lnTo>
                  <a:lnTo>
                    <a:pt x="48964" y="256622"/>
                  </a:lnTo>
                  <a:lnTo>
                    <a:pt x="60210" y="246326"/>
                  </a:lnTo>
                  <a:lnTo>
                    <a:pt x="77851" y="237481"/>
                  </a:lnTo>
                  <a:lnTo>
                    <a:pt x="88346" y="235601"/>
                  </a:lnTo>
                  <a:lnTo>
                    <a:pt x="94699" y="238570"/>
                  </a:lnTo>
                  <a:lnTo>
                    <a:pt x="112889" y="229600"/>
                  </a:lnTo>
                  <a:lnTo>
                    <a:pt x="126890" y="226934"/>
                  </a:lnTo>
                  <a:lnTo>
                    <a:pt x="130392" y="221669"/>
                  </a:lnTo>
                  <a:lnTo>
                    <a:pt x="136501" y="219478"/>
                  </a:lnTo>
                  <a:lnTo>
                    <a:pt x="149260" y="220044"/>
                  </a:lnTo>
                  <a:lnTo>
                    <a:pt x="173519" y="213018"/>
                  </a:lnTo>
                  <a:lnTo>
                    <a:pt x="186068" y="202380"/>
                  </a:lnTo>
                  <a:lnTo>
                    <a:pt x="191961" y="189597"/>
                  </a:lnTo>
                  <a:lnTo>
                    <a:pt x="205500" y="177479"/>
                  </a:lnTo>
                  <a:lnTo>
                    <a:pt x="206537" y="167969"/>
                  </a:lnTo>
                  <a:lnTo>
                    <a:pt x="207141" y="155036"/>
                  </a:lnTo>
                  <a:lnTo>
                    <a:pt x="223294" y="134866"/>
                  </a:lnTo>
                  <a:lnTo>
                    <a:pt x="233016" y="155358"/>
                  </a:lnTo>
                  <a:lnTo>
                    <a:pt x="242840" y="150617"/>
                  </a:lnTo>
                  <a:lnTo>
                    <a:pt x="234620" y="139402"/>
                  </a:lnTo>
                  <a:lnTo>
                    <a:pt x="241864" y="127904"/>
                  </a:lnTo>
                  <a:lnTo>
                    <a:pt x="252048" y="133035"/>
                  </a:lnTo>
                  <a:lnTo>
                    <a:pt x="254852" y="115027"/>
                  </a:lnTo>
                  <a:lnTo>
                    <a:pt x="267465" y="103407"/>
                  </a:lnTo>
                  <a:lnTo>
                    <a:pt x="273030" y="94095"/>
                  </a:lnTo>
                  <a:lnTo>
                    <a:pt x="284637" y="90081"/>
                  </a:lnTo>
                  <a:lnTo>
                    <a:pt x="284999" y="83499"/>
                  </a:lnTo>
                  <a:lnTo>
                    <a:pt x="295141" y="86247"/>
                  </a:lnTo>
                  <a:lnTo>
                    <a:pt x="295548" y="80329"/>
                  </a:lnTo>
                  <a:lnTo>
                    <a:pt x="305700" y="76959"/>
                  </a:lnTo>
                  <a:lnTo>
                    <a:pt x="316855" y="73788"/>
                  </a:lnTo>
                  <a:lnTo>
                    <a:pt x="333907" y="84588"/>
                  </a:lnTo>
                  <a:lnTo>
                    <a:pt x="346720" y="98548"/>
                  </a:lnTo>
                  <a:lnTo>
                    <a:pt x="361166" y="98708"/>
                  </a:lnTo>
                  <a:lnTo>
                    <a:pt x="375845" y="100921"/>
                  </a:lnTo>
                  <a:lnTo>
                    <a:pt x="370955" y="87975"/>
                  </a:lnTo>
                  <a:lnTo>
                    <a:pt x="382012" y="69102"/>
                  </a:lnTo>
                  <a:lnTo>
                    <a:pt x="392418" y="62962"/>
                  </a:lnTo>
                  <a:lnTo>
                    <a:pt x="388818" y="57095"/>
                  </a:lnTo>
                  <a:lnTo>
                    <a:pt x="398843" y="43697"/>
                  </a:lnTo>
                  <a:lnTo>
                    <a:pt x="412824" y="35432"/>
                  </a:lnTo>
                  <a:lnTo>
                    <a:pt x="424633" y="38215"/>
                  </a:lnTo>
                  <a:lnTo>
                    <a:pt x="444027" y="33802"/>
                  </a:lnTo>
                  <a:lnTo>
                    <a:pt x="443610" y="21843"/>
                  </a:lnTo>
                  <a:lnTo>
                    <a:pt x="426701" y="14145"/>
                  </a:lnTo>
                  <a:lnTo>
                    <a:pt x="438993" y="10751"/>
                  </a:lnTo>
                  <a:lnTo>
                    <a:pt x="454282" y="16544"/>
                  </a:lnTo>
                  <a:lnTo>
                    <a:pt x="466545" y="26135"/>
                  </a:lnTo>
                  <a:lnTo>
                    <a:pt x="485986" y="32124"/>
                  </a:lnTo>
                  <a:lnTo>
                    <a:pt x="492578" y="29755"/>
                  </a:lnTo>
                  <a:lnTo>
                    <a:pt x="506886" y="36954"/>
                  </a:lnTo>
                  <a:lnTo>
                    <a:pt x="520371" y="30249"/>
                  </a:lnTo>
                  <a:lnTo>
                    <a:pt x="529043" y="32287"/>
                  </a:lnTo>
                  <a:lnTo>
                    <a:pt x="534446" y="27790"/>
                  </a:lnTo>
                  <a:lnTo>
                    <a:pt x="545044" y="39375"/>
                  </a:lnTo>
                  <a:lnTo>
                    <a:pt x="538893" y="51924"/>
                  </a:lnTo>
                  <a:lnTo>
                    <a:pt x="530128" y="61408"/>
                  </a:lnTo>
                  <a:lnTo>
                    <a:pt x="522196" y="62190"/>
                  </a:lnTo>
                  <a:lnTo>
                    <a:pt x="524870" y="71584"/>
                  </a:lnTo>
                  <a:lnTo>
                    <a:pt x="518089" y="83342"/>
                  </a:lnTo>
                  <a:lnTo>
                    <a:pt x="509890" y="94922"/>
                  </a:lnTo>
                  <a:lnTo>
                    <a:pt x="511541" y="101581"/>
                  </a:lnTo>
                  <a:lnTo>
                    <a:pt x="529892" y="114630"/>
                  </a:lnTo>
                  <a:lnTo>
                    <a:pt x="547669" y="122210"/>
                  </a:lnTo>
                  <a:lnTo>
                    <a:pt x="559560" y="130361"/>
                  </a:lnTo>
                  <a:lnTo>
                    <a:pt x="576243" y="144410"/>
                  </a:lnTo>
                  <a:lnTo>
                    <a:pt x="582751" y="144387"/>
                  </a:lnTo>
                  <a:lnTo>
                    <a:pt x="594832" y="150466"/>
                  </a:lnTo>
                  <a:lnTo>
                    <a:pt x="598341" y="157808"/>
                  </a:lnTo>
                  <a:lnTo>
                    <a:pt x="620377" y="165879"/>
                  </a:lnTo>
                  <a:lnTo>
                    <a:pt x="635617" y="157748"/>
                  </a:lnTo>
                  <a:lnTo>
                    <a:pt x="640133" y="144990"/>
                  </a:lnTo>
                  <a:lnTo>
                    <a:pt x="644818" y="134479"/>
                  </a:lnTo>
                  <a:lnTo>
                    <a:pt x="647684" y="121495"/>
                  </a:lnTo>
                  <a:lnTo>
                    <a:pt x="654700" y="102694"/>
                  </a:lnTo>
                  <a:lnTo>
                    <a:pt x="651496" y="91289"/>
                  </a:lnTo>
                  <a:lnTo>
                    <a:pt x="653161" y="84435"/>
                  </a:lnTo>
                  <a:lnTo>
                    <a:pt x="650492" y="70969"/>
                  </a:lnTo>
                  <a:lnTo>
                    <a:pt x="653517" y="53273"/>
                  </a:lnTo>
                  <a:lnTo>
                    <a:pt x="657943" y="48508"/>
                  </a:lnTo>
                  <a:lnTo>
                    <a:pt x="654350" y="40679"/>
                  </a:lnTo>
                  <a:lnTo>
                    <a:pt x="659928" y="28264"/>
                  </a:lnTo>
                  <a:lnTo>
                    <a:pt x="664309" y="15413"/>
                  </a:lnTo>
                  <a:lnTo>
                    <a:pt x="664892" y="874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ee4p_AT_1_98814">
              <a:extLst>
                <a:ext uri="{FF2B5EF4-FFF2-40B4-BE49-F238E27FC236}">
                  <a16:creationId xmlns:a16="http://schemas.microsoft.com/office/drawing/2014/main" id="{8E4A8C08-4FF1-53BB-2007-A95984FA7D60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5822246" y="4345173"/>
              <a:ext cx="122738" cy="54296"/>
            </a:xfrm>
            <a:custGeom>
              <a:avLst/>
              <a:gdLst/>
              <a:ahLst/>
              <a:cxnLst/>
              <a:rect l="0" t="0" r="0" b="0"/>
              <a:pathLst>
                <a:path w="173114" h="76581">
                  <a:moveTo>
                    <a:pt x="173113" y="27143"/>
                  </a:moveTo>
                  <a:lnTo>
                    <a:pt x="171360" y="39169"/>
                  </a:lnTo>
                  <a:lnTo>
                    <a:pt x="158361" y="39226"/>
                  </a:lnTo>
                  <a:lnTo>
                    <a:pt x="162832" y="45582"/>
                  </a:lnTo>
                  <a:lnTo>
                    <a:pt x="155169" y="64374"/>
                  </a:lnTo>
                  <a:lnTo>
                    <a:pt x="150769" y="69278"/>
                  </a:lnTo>
                  <a:lnTo>
                    <a:pt x="130581" y="70002"/>
                  </a:lnTo>
                  <a:lnTo>
                    <a:pt x="118933" y="76580"/>
                  </a:lnTo>
                  <a:lnTo>
                    <a:pt x="99867" y="74335"/>
                  </a:lnTo>
                  <a:lnTo>
                    <a:pt x="66859" y="66840"/>
                  </a:lnTo>
                  <a:lnTo>
                    <a:pt x="61702" y="56713"/>
                  </a:lnTo>
                  <a:lnTo>
                    <a:pt x="38891" y="61778"/>
                  </a:lnTo>
                  <a:lnTo>
                    <a:pt x="36207" y="67311"/>
                  </a:lnTo>
                  <a:lnTo>
                    <a:pt x="22222" y="63176"/>
                  </a:lnTo>
                  <a:lnTo>
                    <a:pt x="10444" y="62385"/>
                  </a:lnTo>
                  <a:lnTo>
                    <a:pt x="0" y="57080"/>
                  </a:lnTo>
                  <a:lnTo>
                    <a:pt x="3530" y="49930"/>
                  </a:lnTo>
                  <a:lnTo>
                    <a:pt x="2637" y="44736"/>
                  </a:lnTo>
                  <a:lnTo>
                    <a:pt x="9604" y="43120"/>
                  </a:lnTo>
                  <a:lnTo>
                    <a:pt x="21284" y="51249"/>
                  </a:lnTo>
                  <a:lnTo>
                    <a:pt x="24572" y="43524"/>
                  </a:lnTo>
                  <a:lnTo>
                    <a:pt x="44929" y="44774"/>
                  </a:lnTo>
                  <a:lnTo>
                    <a:pt x="61432" y="39514"/>
                  </a:lnTo>
                  <a:lnTo>
                    <a:pt x="72498" y="40415"/>
                  </a:lnTo>
                  <a:lnTo>
                    <a:pt x="79696" y="46417"/>
                  </a:lnTo>
                  <a:lnTo>
                    <a:pt x="81848" y="41437"/>
                  </a:lnTo>
                  <a:lnTo>
                    <a:pt x="78576" y="22253"/>
                  </a:lnTo>
                  <a:lnTo>
                    <a:pt x="86869" y="18499"/>
                  </a:lnTo>
                  <a:lnTo>
                    <a:pt x="95007" y="4821"/>
                  </a:lnTo>
                  <a:lnTo>
                    <a:pt x="112157" y="14377"/>
                  </a:lnTo>
                  <a:lnTo>
                    <a:pt x="125142" y="2225"/>
                  </a:lnTo>
                  <a:lnTo>
                    <a:pt x="133266" y="0"/>
                  </a:lnTo>
                  <a:lnTo>
                    <a:pt x="151184" y="9079"/>
                  </a:lnTo>
                  <a:lnTo>
                    <a:pt x="162024" y="7537"/>
                  </a:lnTo>
                  <a:lnTo>
                    <a:pt x="172665" y="13142"/>
                  </a:lnTo>
                  <a:lnTo>
                    <a:pt x="170812" y="1690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ee4p_AZ_1_98814">
              <a:extLst>
                <a:ext uri="{FF2B5EF4-FFF2-40B4-BE49-F238E27FC236}">
                  <a16:creationId xmlns:a16="http://schemas.microsoft.com/office/drawing/2014/main" id="{AF2620C2-D1FF-F8FF-BA97-BFB720FC813C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6400180" y="4491181"/>
              <a:ext cx="91628" cy="69338"/>
            </a:xfrm>
            <a:custGeom>
              <a:avLst/>
              <a:gdLst/>
              <a:ahLst/>
              <a:cxnLst/>
              <a:rect l="l" t="t" r="r" b="b"/>
              <a:pathLst>
                <a:path w="129236" h="97797">
                  <a:moveTo>
                    <a:pt x="4801" y="58135"/>
                  </a:moveTo>
                  <a:lnTo>
                    <a:pt x="11637" y="65411"/>
                  </a:lnTo>
                  <a:lnTo>
                    <a:pt x="21836" y="65350"/>
                  </a:lnTo>
                  <a:lnTo>
                    <a:pt x="21729" y="69528"/>
                  </a:lnTo>
                  <a:lnTo>
                    <a:pt x="31153" y="85144"/>
                  </a:lnTo>
                  <a:lnTo>
                    <a:pt x="15320" y="81562"/>
                  </a:lnTo>
                  <a:lnTo>
                    <a:pt x="3663" y="69093"/>
                  </a:lnTo>
                  <a:lnTo>
                    <a:pt x="0" y="58868"/>
                  </a:lnTo>
                  <a:close/>
                  <a:moveTo>
                    <a:pt x="37185" y="0"/>
                  </a:moveTo>
                  <a:lnTo>
                    <a:pt x="43674" y="928"/>
                  </a:lnTo>
                  <a:lnTo>
                    <a:pt x="59537" y="17687"/>
                  </a:lnTo>
                  <a:lnTo>
                    <a:pt x="69748" y="19566"/>
                  </a:lnTo>
                  <a:lnTo>
                    <a:pt x="73709" y="12562"/>
                  </a:lnTo>
                  <a:lnTo>
                    <a:pt x="87491" y="1433"/>
                  </a:lnTo>
                  <a:lnTo>
                    <a:pt x="99631" y="15965"/>
                  </a:lnTo>
                  <a:lnTo>
                    <a:pt x="111372" y="35433"/>
                  </a:lnTo>
                  <a:lnTo>
                    <a:pt x="122126" y="36712"/>
                  </a:lnTo>
                  <a:lnTo>
                    <a:pt x="129236" y="44075"/>
                  </a:lnTo>
                  <a:lnTo>
                    <a:pt x="110224" y="46269"/>
                  </a:lnTo>
                  <a:lnTo>
                    <a:pt x="106209" y="67369"/>
                  </a:lnTo>
                  <a:lnTo>
                    <a:pt x="102238" y="76839"/>
                  </a:lnTo>
                  <a:lnTo>
                    <a:pt x="93774" y="83143"/>
                  </a:lnTo>
                  <a:lnTo>
                    <a:pt x="94390" y="96459"/>
                  </a:lnTo>
                  <a:lnTo>
                    <a:pt x="88646" y="97797"/>
                  </a:lnTo>
                  <a:lnTo>
                    <a:pt x="74251" y="83721"/>
                  </a:lnTo>
                  <a:lnTo>
                    <a:pt x="82209" y="70365"/>
                  </a:lnTo>
                  <a:lnTo>
                    <a:pt x="75390" y="62416"/>
                  </a:lnTo>
                  <a:lnTo>
                    <a:pt x="66734" y="64419"/>
                  </a:lnTo>
                  <a:lnTo>
                    <a:pt x="39511" y="84352"/>
                  </a:lnTo>
                  <a:lnTo>
                    <a:pt x="38998" y="65617"/>
                  </a:lnTo>
                  <a:lnTo>
                    <a:pt x="28635" y="61175"/>
                  </a:lnTo>
                  <a:lnTo>
                    <a:pt x="18836" y="53787"/>
                  </a:lnTo>
                  <a:lnTo>
                    <a:pt x="25342" y="45114"/>
                  </a:lnTo>
                  <a:lnTo>
                    <a:pt x="13046" y="35745"/>
                  </a:lnTo>
                  <a:lnTo>
                    <a:pt x="17689" y="28877"/>
                  </a:lnTo>
                  <a:lnTo>
                    <a:pt x="8898" y="24129"/>
                  </a:lnTo>
                  <a:lnTo>
                    <a:pt x="4120" y="16906"/>
                  </a:lnTo>
                  <a:lnTo>
                    <a:pt x="9774" y="12407"/>
                  </a:lnTo>
                  <a:lnTo>
                    <a:pt x="26974" y="20324"/>
                  </a:lnTo>
                  <a:lnTo>
                    <a:pt x="39417" y="21957"/>
                  </a:lnTo>
                  <a:lnTo>
                    <a:pt x="42562" y="18734"/>
                  </a:lnTo>
                  <a:lnTo>
                    <a:pt x="31194" y="381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ee4p_BI_1_98814">
              <a:extLst>
                <a:ext uri="{FF2B5EF4-FFF2-40B4-BE49-F238E27FC236}">
                  <a16:creationId xmlns:a16="http://schemas.microsoft.com/office/drawing/2014/main" id="{0769D993-69B0-5785-1029-2699C1C538A4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6142111" y="5257403"/>
              <a:ext cx="28269" cy="35253"/>
            </a:xfrm>
            <a:custGeom>
              <a:avLst/>
              <a:gdLst/>
              <a:ahLst/>
              <a:cxnLst/>
              <a:rect l="0" t="0" r="0" b="0"/>
              <a:pathLst>
                <a:path w="39872" h="49722">
                  <a:moveTo>
                    <a:pt x="7272" y="49721"/>
                  </a:moveTo>
                  <a:lnTo>
                    <a:pt x="5804" y="21839"/>
                  </a:lnTo>
                  <a:lnTo>
                    <a:pt x="0" y="11335"/>
                  </a:lnTo>
                  <a:lnTo>
                    <a:pt x="14016" y="13151"/>
                  </a:lnTo>
                  <a:lnTo>
                    <a:pt x="21084" y="0"/>
                  </a:lnTo>
                  <a:lnTo>
                    <a:pt x="33349" y="1509"/>
                  </a:lnTo>
                  <a:lnTo>
                    <a:pt x="34687" y="10605"/>
                  </a:lnTo>
                  <a:lnTo>
                    <a:pt x="39658" y="15841"/>
                  </a:lnTo>
                  <a:lnTo>
                    <a:pt x="39871" y="23351"/>
                  </a:lnTo>
                  <a:lnTo>
                    <a:pt x="34177" y="28187"/>
                  </a:lnTo>
                  <a:lnTo>
                    <a:pt x="25192" y="40243"/>
                  </a:lnTo>
                  <a:lnTo>
                    <a:pt x="16817" y="4862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ee4p_BE_1_98814">
              <a:extLst>
                <a:ext uri="{FF2B5EF4-FFF2-40B4-BE49-F238E27FC236}">
                  <a16:creationId xmlns:a16="http://schemas.microsoft.com/office/drawing/2014/main" id="{B09CB87B-F18C-0BD7-E0BB-C3936476C809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5708237" y="4292969"/>
              <a:ext cx="59622" cy="41815"/>
            </a:xfrm>
            <a:custGeom>
              <a:avLst/>
              <a:gdLst/>
              <a:ahLst/>
              <a:cxnLst/>
              <a:rect l="0" t="0" r="0" b="0"/>
              <a:pathLst>
                <a:path w="84093" h="58978">
                  <a:moveTo>
                    <a:pt x="18498" y="3961"/>
                  </a:moveTo>
                  <a:lnTo>
                    <a:pt x="35397" y="6364"/>
                  </a:lnTo>
                  <a:lnTo>
                    <a:pt x="56793" y="0"/>
                  </a:lnTo>
                  <a:lnTo>
                    <a:pt x="71403" y="13389"/>
                  </a:lnTo>
                  <a:lnTo>
                    <a:pt x="84092" y="20504"/>
                  </a:lnTo>
                  <a:lnTo>
                    <a:pt x="81470" y="40976"/>
                  </a:lnTo>
                  <a:lnTo>
                    <a:pt x="75453" y="42114"/>
                  </a:lnTo>
                  <a:lnTo>
                    <a:pt x="72952" y="58977"/>
                  </a:lnTo>
                  <a:lnTo>
                    <a:pt x="52758" y="45278"/>
                  </a:lnTo>
                  <a:lnTo>
                    <a:pt x="40912" y="47623"/>
                  </a:lnTo>
                  <a:lnTo>
                    <a:pt x="24804" y="33392"/>
                  </a:lnTo>
                  <a:lnTo>
                    <a:pt x="14072" y="21215"/>
                  </a:lnTo>
                  <a:lnTo>
                    <a:pt x="3343" y="20713"/>
                  </a:lnTo>
                  <a:lnTo>
                    <a:pt x="0" y="999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ee4p_BJ_1_98814">
              <a:extLst>
                <a:ext uri="{FF2B5EF4-FFF2-40B4-BE49-F238E27FC236}">
                  <a16:creationId xmlns:a16="http://schemas.microsoft.com/office/drawing/2014/main" id="{5EFB11DE-B5F1-00A0-5CCF-B5192FD0B405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5679740" y="5017737"/>
              <a:ext cx="49503" cy="100582"/>
            </a:xfrm>
            <a:custGeom>
              <a:avLst/>
              <a:gdLst/>
              <a:ahLst/>
              <a:cxnLst/>
              <a:rect l="0" t="0" r="0" b="0"/>
              <a:pathLst>
                <a:path w="69821" h="141865">
                  <a:moveTo>
                    <a:pt x="44304" y="139161"/>
                  </a:moveTo>
                  <a:lnTo>
                    <a:pt x="25227" y="141864"/>
                  </a:lnTo>
                  <a:lnTo>
                    <a:pt x="19542" y="125874"/>
                  </a:lnTo>
                  <a:lnTo>
                    <a:pt x="20593" y="72530"/>
                  </a:lnTo>
                  <a:lnTo>
                    <a:pt x="15943" y="67735"/>
                  </a:lnTo>
                  <a:lnTo>
                    <a:pt x="15067" y="56304"/>
                  </a:lnTo>
                  <a:lnTo>
                    <a:pt x="7051" y="48141"/>
                  </a:lnTo>
                  <a:lnTo>
                    <a:pt x="0" y="41256"/>
                  </a:lnTo>
                  <a:lnTo>
                    <a:pt x="2937" y="28964"/>
                  </a:lnTo>
                  <a:lnTo>
                    <a:pt x="10875" y="26320"/>
                  </a:lnTo>
                  <a:lnTo>
                    <a:pt x="15577" y="16101"/>
                  </a:lnTo>
                  <a:lnTo>
                    <a:pt x="26860" y="13916"/>
                  </a:lnTo>
                  <a:lnTo>
                    <a:pt x="31904" y="6919"/>
                  </a:lnTo>
                  <a:lnTo>
                    <a:pt x="39652" y="61"/>
                  </a:lnTo>
                  <a:lnTo>
                    <a:pt x="47927" y="0"/>
                  </a:lnTo>
                  <a:lnTo>
                    <a:pt x="65528" y="13471"/>
                  </a:lnTo>
                  <a:lnTo>
                    <a:pt x="64629" y="21239"/>
                  </a:lnTo>
                  <a:lnTo>
                    <a:pt x="69820" y="35096"/>
                  </a:lnTo>
                  <a:lnTo>
                    <a:pt x="65272" y="44489"/>
                  </a:lnTo>
                  <a:lnTo>
                    <a:pt x="67704" y="50762"/>
                  </a:lnTo>
                  <a:lnTo>
                    <a:pt x="56507" y="65185"/>
                  </a:lnTo>
                  <a:lnTo>
                    <a:pt x="49396" y="72321"/>
                  </a:lnTo>
                  <a:lnTo>
                    <a:pt x="45045" y="86991"/>
                  </a:lnTo>
                  <a:lnTo>
                    <a:pt x="45628" y="10177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ee4p_BF_1_98814">
              <a:extLst>
                <a:ext uri="{FF2B5EF4-FFF2-40B4-BE49-F238E27FC236}">
                  <a16:creationId xmlns:a16="http://schemas.microsoft.com/office/drawing/2014/main" id="{1A4FA161-051F-A38D-4284-862EF17C8E61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5577571" y="4969721"/>
              <a:ext cx="125159" cy="91481"/>
            </a:xfrm>
            <a:custGeom>
              <a:avLst/>
              <a:gdLst/>
              <a:ahLst/>
              <a:cxnLst/>
              <a:rect l="0" t="0" r="0" b="0"/>
              <a:pathLst>
                <a:path w="176530" h="129029">
                  <a:moveTo>
                    <a:pt x="61009" y="128291"/>
                  </a:moveTo>
                  <a:lnTo>
                    <a:pt x="45211" y="122283"/>
                  </a:lnTo>
                  <a:lnTo>
                    <a:pt x="34396" y="123168"/>
                  </a:lnTo>
                  <a:lnTo>
                    <a:pt x="26322" y="129028"/>
                  </a:lnTo>
                  <a:lnTo>
                    <a:pt x="15943" y="124109"/>
                  </a:lnTo>
                  <a:lnTo>
                    <a:pt x="11909" y="116400"/>
                  </a:lnTo>
                  <a:lnTo>
                    <a:pt x="1529" y="111315"/>
                  </a:lnTo>
                  <a:lnTo>
                    <a:pt x="0" y="97765"/>
                  </a:lnTo>
                  <a:lnTo>
                    <a:pt x="6295" y="87861"/>
                  </a:lnTo>
                  <a:lnTo>
                    <a:pt x="5762" y="79940"/>
                  </a:lnTo>
                  <a:lnTo>
                    <a:pt x="24084" y="60532"/>
                  </a:lnTo>
                  <a:lnTo>
                    <a:pt x="27472" y="44441"/>
                  </a:lnTo>
                  <a:lnTo>
                    <a:pt x="33797" y="38709"/>
                  </a:lnTo>
                  <a:lnTo>
                    <a:pt x="44960" y="41876"/>
                  </a:lnTo>
                  <a:lnTo>
                    <a:pt x="54634" y="37093"/>
                  </a:lnTo>
                  <a:lnTo>
                    <a:pt x="57773" y="31053"/>
                  </a:lnTo>
                  <a:lnTo>
                    <a:pt x="75682" y="20505"/>
                  </a:lnTo>
                  <a:lnTo>
                    <a:pt x="80086" y="13141"/>
                  </a:lnTo>
                  <a:lnTo>
                    <a:pt x="101661" y="3359"/>
                  </a:lnTo>
                  <a:lnTo>
                    <a:pt x="114368" y="0"/>
                  </a:lnTo>
                  <a:lnTo>
                    <a:pt x="120129" y="4527"/>
                  </a:lnTo>
                  <a:lnTo>
                    <a:pt x="134929" y="4419"/>
                  </a:lnTo>
                  <a:lnTo>
                    <a:pt x="133100" y="15846"/>
                  </a:lnTo>
                  <a:lnTo>
                    <a:pt x="136199" y="26570"/>
                  </a:lnTo>
                  <a:lnTo>
                    <a:pt x="149198" y="41921"/>
                  </a:lnTo>
                  <a:lnTo>
                    <a:pt x="149914" y="53281"/>
                  </a:lnTo>
                  <a:lnTo>
                    <a:pt x="176529" y="58600"/>
                  </a:lnTo>
                  <a:lnTo>
                    <a:pt x="176007" y="74644"/>
                  </a:lnTo>
                  <a:lnTo>
                    <a:pt x="170963" y="81641"/>
                  </a:lnTo>
                  <a:lnTo>
                    <a:pt x="159680" y="83826"/>
                  </a:lnTo>
                  <a:lnTo>
                    <a:pt x="154978" y="94045"/>
                  </a:lnTo>
                  <a:lnTo>
                    <a:pt x="147040" y="96689"/>
                  </a:lnTo>
                  <a:lnTo>
                    <a:pt x="126825" y="96191"/>
                  </a:lnTo>
                  <a:lnTo>
                    <a:pt x="116149" y="94330"/>
                  </a:lnTo>
                  <a:lnTo>
                    <a:pt x="108696" y="98100"/>
                  </a:lnTo>
                  <a:lnTo>
                    <a:pt x="98499" y="96398"/>
                  </a:lnTo>
                  <a:lnTo>
                    <a:pt x="58403" y="97498"/>
                  </a:lnTo>
                  <a:lnTo>
                    <a:pt x="57861" y="11074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ee4p_BD_1_98814">
              <a:extLst>
                <a:ext uri="{FF2B5EF4-FFF2-40B4-BE49-F238E27FC236}">
                  <a16:creationId xmlns:a16="http://schemas.microsoft.com/office/drawing/2014/main" id="{4ECC75A3-30B6-8777-B1FA-D262A84D0BBF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7108653" y="4775964"/>
              <a:ext cx="75091" cy="99911"/>
            </a:xfrm>
            <a:custGeom>
              <a:avLst/>
              <a:gdLst/>
              <a:ahLst/>
              <a:cxnLst/>
              <a:rect l="0" t="0" r="0" b="0"/>
              <a:pathLst>
                <a:path w="105912" h="140919">
                  <a:moveTo>
                    <a:pt x="105911" y="107825"/>
                  </a:moveTo>
                  <a:lnTo>
                    <a:pt x="105439" y="125169"/>
                  </a:lnTo>
                  <a:lnTo>
                    <a:pt x="97382" y="121511"/>
                  </a:lnTo>
                  <a:lnTo>
                    <a:pt x="98890" y="140918"/>
                  </a:lnTo>
                  <a:lnTo>
                    <a:pt x="92296" y="128351"/>
                  </a:lnTo>
                  <a:lnTo>
                    <a:pt x="90965" y="116046"/>
                  </a:lnTo>
                  <a:lnTo>
                    <a:pt x="86572" y="104392"/>
                  </a:lnTo>
                  <a:lnTo>
                    <a:pt x="76927" y="90266"/>
                  </a:lnTo>
                  <a:lnTo>
                    <a:pt x="55666" y="89294"/>
                  </a:lnTo>
                  <a:lnTo>
                    <a:pt x="57766" y="99303"/>
                  </a:lnTo>
                  <a:lnTo>
                    <a:pt x="50518" y="112785"/>
                  </a:lnTo>
                  <a:lnTo>
                    <a:pt x="40696" y="107876"/>
                  </a:lnTo>
                  <a:lnTo>
                    <a:pt x="37340" y="112283"/>
                  </a:lnTo>
                  <a:lnTo>
                    <a:pt x="30803" y="109643"/>
                  </a:lnTo>
                  <a:lnTo>
                    <a:pt x="21872" y="107475"/>
                  </a:lnTo>
                  <a:lnTo>
                    <a:pt x="18280" y="87492"/>
                  </a:lnTo>
                  <a:lnTo>
                    <a:pt x="10280" y="69177"/>
                  </a:lnTo>
                  <a:lnTo>
                    <a:pt x="14209" y="54453"/>
                  </a:lnTo>
                  <a:lnTo>
                    <a:pt x="0" y="47893"/>
                  </a:lnTo>
                  <a:lnTo>
                    <a:pt x="5124" y="38955"/>
                  </a:lnTo>
                  <a:lnTo>
                    <a:pt x="19555" y="29800"/>
                  </a:lnTo>
                  <a:lnTo>
                    <a:pt x="2894" y="16762"/>
                  </a:lnTo>
                  <a:lnTo>
                    <a:pt x="11049" y="0"/>
                  </a:lnTo>
                  <a:lnTo>
                    <a:pt x="29331" y="10683"/>
                  </a:lnTo>
                  <a:lnTo>
                    <a:pt x="40350" y="11901"/>
                  </a:lnTo>
                  <a:lnTo>
                    <a:pt x="42387" y="29036"/>
                  </a:lnTo>
                  <a:lnTo>
                    <a:pt x="64350" y="32408"/>
                  </a:lnTo>
                  <a:lnTo>
                    <a:pt x="85757" y="32044"/>
                  </a:lnTo>
                  <a:lnTo>
                    <a:pt x="99066" y="36239"/>
                  </a:lnTo>
                  <a:lnTo>
                    <a:pt x="88423" y="56981"/>
                  </a:lnTo>
                  <a:lnTo>
                    <a:pt x="78097" y="58394"/>
                  </a:lnTo>
                  <a:lnTo>
                    <a:pt x="70969" y="72290"/>
                  </a:lnTo>
                  <a:lnTo>
                    <a:pt x="83607" y="84912"/>
                  </a:lnTo>
                  <a:lnTo>
                    <a:pt x="87380" y="69343"/>
                  </a:lnTo>
                  <a:lnTo>
                    <a:pt x="93754" y="6926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ee4p_BG_1_98814">
              <a:extLst>
                <a:ext uri="{FF2B5EF4-FFF2-40B4-BE49-F238E27FC236}">
                  <a16:creationId xmlns:a16="http://schemas.microsoft.com/office/drawing/2014/main" id="{CCEA74E6-86CE-4F79-071B-C991587E5DCD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6033371" y="4444064"/>
              <a:ext cx="101100" cy="59370"/>
            </a:xfrm>
            <a:custGeom>
              <a:avLst/>
              <a:gdLst/>
              <a:ahLst/>
              <a:cxnLst/>
              <a:rect l="0" t="0" r="0" b="0"/>
              <a:pathLst>
                <a:path w="142596" h="83738">
                  <a:moveTo>
                    <a:pt x="6385" y="0"/>
                  </a:moveTo>
                  <a:lnTo>
                    <a:pt x="13026" y="11617"/>
                  </a:lnTo>
                  <a:lnTo>
                    <a:pt x="21969" y="9551"/>
                  </a:lnTo>
                  <a:lnTo>
                    <a:pt x="39705" y="13949"/>
                  </a:lnTo>
                  <a:lnTo>
                    <a:pt x="73605" y="15430"/>
                  </a:lnTo>
                  <a:lnTo>
                    <a:pt x="85051" y="8239"/>
                  </a:lnTo>
                  <a:lnTo>
                    <a:pt x="112225" y="1668"/>
                  </a:lnTo>
                  <a:lnTo>
                    <a:pt x="129022" y="11936"/>
                  </a:lnTo>
                  <a:lnTo>
                    <a:pt x="142595" y="14895"/>
                  </a:lnTo>
                  <a:lnTo>
                    <a:pt x="130615" y="26541"/>
                  </a:lnTo>
                  <a:lnTo>
                    <a:pt x="122185" y="46539"/>
                  </a:lnTo>
                  <a:lnTo>
                    <a:pt x="129637" y="62393"/>
                  </a:lnTo>
                  <a:lnTo>
                    <a:pt x="109763" y="58674"/>
                  </a:lnTo>
                  <a:lnTo>
                    <a:pt x="86249" y="67390"/>
                  </a:lnTo>
                  <a:lnTo>
                    <a:pt x="85997" y="81138"/>
                  </a:lnTo>
                  <a:lnTo>
                    <a:pt x="65016" y="83737"/>
                  </a:lnTo>
                  <a:lnTo>
                    <a:pt x="48753" y="74106"/>
                  </a:lnTo>
                  <a:lnTo>
                    <a:pt x="30274" y="81684"/>
                  </a:lnTo>
                  <a:lnTo>
                    <a:pt x="13200" y="80887"/>
                  </a:lnTo>
                  <a:lnTo>
                    <a:pt x="11561" y="62617"/>
                  </a:lnTo>
                  <a:lnTo>
                    <a:pt x="0" y="53708"/>
                  </a:lnTo>
                  <a:lnTo>
                    <a:pt x="3797" y="49784"/>
                  </a:lnTo>
                  <a:lnTo>
                    <a:pt x="1294" y="46471"/>
                  </a:lnTo>
                  <a:lnTo>
                    <a:pt x="5177" y="37591"/>
                  </a:lnTo>
                  <a:lnTo>
                    <a:pt x="13976" y="28840"/>
                  </a:lnTo>
                  <a:lnTo>
                    <a:pt x="2761" y="16715"/>
                  </a:lnTo>
                  <a:lnTo>
                    <a:pt x="690" y="641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ee4p_BA_1_98814">
              <a:extLst>
                <a:ext uri="{FF2B5EF4-FFF2-40B4-BE49-F238E27FC236}">
                  <a16:creationId xmlns:a16="http://schemas.microsoft.com/office/drawing/2014/main" id="{18662C6A-4E63-2168-CE7D-9CA0415E135E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5924859" y="4423911"/>
              <a:ext cx="63004" cy="51724"/>
            </a:xfrm>
            <a:custGeom>
              <a:avLst/>
              <a:gdLst/>
              <a:ahLst/>
              <a:cxnLst/>
              <a:rect l="0" t="0" r="0" b="0"/>
              <a:pathLst>
                <a:path w="88864" h="72954">
                  <a:moveTo>
                    <a:pt x="75145" y="10663"/>
                  </a:moveTo>
                  <a:lnTo>
                    <a:pt x="83513" y="10584"/>
                  </a:lnTo>
                  <a:lnTo>
                    <a:pt x="77733" y="23091"/>
                  </a:lnTo>
                  <a:lnTo>
                    <a:pt x="88863" y="33980"/>
                  </a:lnTo>
                  <a:lnTo>
                    <a:pt x="85498" y="47242"/>
                  </a:lnTo>
                  <a:lnTo>
                    <a:pt x="80062" y="48486"/>
                  </a:lnTo>
                  <a:lnTo>
                    <a:pt x="75749" y="51053"/>
                  </a:lnTo>
                  <a:lnTo>
                    <a:pt x="68243" y="57574"/>
                  </a:lnTo>
                  <a:lnTo>
                    <a:pt x="64862" y="72953"/>
                  </a:lnTo>
                  <a:lnTo>
                    <a:pt x="44432" y="62379"/>
                  </a:lnTo>
                  <a:lnTo>
                    <a:pt x="35717" y="50664"/>
                  </a:lnTo>
                  <a:lnTo>
                    <a:pt x="26918" y="44438"/>
                  </a:lnTo>
                  <a:lnTo>
                    <a:pt x="16306" y="33902"/>
                  </a:lnTo>
                  <a:lnTo>
                    <a:pt x="11302" y="25131"/>
                  </a:lnTo>
                  <a:lnTo>
                    <a:pt x="0" y="11846"/>
                  </a:lnTo>
                  <a:lnTo>
                    <a:pt x="4832" y="0"/>
                  </a:lnTo>
                  <a:lnTo>
                    <a:pt x="13114" y="6561"/>
                  </a:lnTo>
                  <a:lnTo>
                    <a:pt x="18118" y="634"/>
                  </a:lnTo>
                  <a:lnTo>
                    <a:pt x="28903" y="0"/>
                  </a:lnTo>
                  <a:lnTo>
                    <a:pt x="48745" y="4745"/>
                  </a:lnTo>
                  <a:lnTo>
                    <a:pt x="64706" y="434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ee4p_BY_1_98814">
              <a:extLst>
                <a:ext uri="{FF2B5EF4-FFF2-40B4-BE49-F238E27FC236}">
                  <a16:creationId xmlns:a16="http://schemas.microsoft.com/office/drawing/2014/main" id="{C699760E-C09A-AC8F-2D8B-C827F06E394A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6046774" y="4187777"/>
              <a:ext cx="155378" cy="108570"/>
            </a:xfrm>
            <a:custGeom>
              <a:avLst/>
              <a:gdLst/>
              <a:ahLst/>
              <a:cxnLst/>
              <a:rect l="0" t="0" r="0" b="0"/>
              <a:pathLst>
                <a:path w="219151" h="153132">
                  <a:moveTo>
                    <a:pt x="6570" y="72461"/>
                  </a:moveTo>
                  <a:lnTo>
                    <a:pt x="28881" y="72676"/>
                  </a:lnTo>
                  <a:lnTo>
                    <a:pt x="53941" y="60733"/>
                  </a:lnTo>
                  <a:lnTo>
                    <a:pt x="59298" y="42722"/>
                  </a:lnTo>
                  <a:lnTo>
                    <a:pt x="78222" y="32446"/>
                  </a:lnTo>
                  <a:lnTo>
                    <a:pt x="76053" y="17996"/>
                  </a:lnTo>
                  <a:lnTo>
                    <a:pt x="90091" y="12547"/>
                  </a:lnTo>
                  <a:lnTo>
                    <a:pt x="114887" y="0"/>
                  </a:lnTo>
                  <a:lnTo>
                    <a:pt x="139189" y="8164"/>
                  </a:lnTo>
                  <a:lnTo>
                    <a:pt x="142468" y="16216"/>
                  </a:lnTo>
                  <a:lnTo>
                    <a:pt x="154580" y="12347"/>
                  </a:lnTo>
                  <a:lnTo>
                    <a:pt x="177146" y="20070"/>
                  </a:lnTo>
                  <a:lnTo>
                    <a:pt x="179406" y="35198"/>
                  </a:lnTo>
                  <a:lnTo>
                    <a:pt x="174460" y="43849"/>
                  </a:lnTo>
                  <a:lnTo>
                    <a:pt x="188931" y="64714"/>
                  </a:lnTo>
                  <a:lnTo>
                    <a:pt x="198325" y="70495"/>
                  </a:lnTo>
                  <a:lnTo>
                    <a:pt x="196936" y="76205"/>
                  </a:lnTo>
                  <a:lnTo>
                    <a:pt x="212501" y="81756"/>
                  </a:lnTo>
                  <a:lnTo>
                    <a:pt x="219150" y="90143"/>
                  </a:lnTo>
                  <a:lnTo>
                    <a:pt x="210168" y="97000"/>
                  </a:lnTo>
                  <a:lnTo>
                    <a:pt x="191543" y="95913"/>
                  </a:lnTo>
                  <a:lnTo>
                    <a:pt x="187101" y="98838"/>
                  </a:lnTo>
                  <a:lnTo>
                    <a:pt x="192522" y="109202"/>
                  </a:lnTo>
                  <a:lnTo>
                    <a:pt x="198199" y="129073"/>
                  </a:lnTo>
                  <a:lnTo>
                    <a:pt x="178384" y="130906"/>
                  </a:lnTo>
                  <a:lnTo>
                    <a:pt x="171272" y="137677"/>
                  </a:lnTo>
                  <a:lnTo>
                    <a:pt x="169787" y="153131"/>
                  </a:lnTo>
                  <a:lnTo>
                    <a:pt x="160606" y="150171"/>
                  </a:lnTo>
                  <a:lnTo>
                    <a:pt x="139776" y="151639"/>
                  </a:lnTo>
                  <a:lnTo>
                    <a:pt x="133726" y="144467"/>
                  </a:lnTo>
                  <a:lnTo>
                    <a:pt x="125064" y="149816"/>
                  </a:lnTo>
                  <a:lnTo>
                    <a:pt x="116386" y="145383"/>
                  </a:lnTo>
                  <a:lnTo>
                    <a:pt x="98207" y="144767"/>
                  </a:lnTo>
                  <a:lnTo>
                    <a:pt x="72444" y="137385"/>
                  </a:lnTo>
                  <a:lnTo>
                    <a:pt x="49126" y="134970"/>
                  </a:lnTo>
                  <a:lnTo>
                    <a:pt x="31245" y="135654"/>
                  </a:lnTo>
                  <a:lnTo>
                    <a:pt x="18595" y="143994"/>
                  </a:lnTo>
                  <a:lnTo>
                    <a:pt x="7561" y="145192"/>
                  </a:lnTo>
                  <a:lnTo>
                    <a:pt x="7121" y="131484"/>
                  </a:lnTo>
                  <a:lnTo>
                    <a:pt x="0" y="117136"/>
                  </a:lnTo>
                  <a:lnTo>
                    <a:pt x="13843" y="110789"/>
                  </a:lnTo>
                  <a:lnTo>
                    <a:pt x="13975" y="98346"/>
                  </a:lnTo>
                  <a:lnTo>
                    <a:pt x="7572" y="8641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ee4p_BN_1_98814">
              <a:extLst>
                <a:ext uri="{FF2B5EF4-FFF2-40B4-BE49-F238E27FC236}">
                  <a16:creationId xmlns:a16="http://schemas.microsoft.com/office/drawing/2014/main" id="{EDE0AF09-6F59-BC70-A8F2-50446A45346E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7536115" y="5129721"/>
              <a:ext cx="20404" cy="23620"/>
            </a:xfrm>
            <a:custGeom>
              <a:avLst/>
              <a:gdLst/>
              <a:ahLst/>
              <a:cxnLst/>
              <a:rect l="0" t="0" r="0" b="0"/>
              <a:pathLst>
                <a:path w="28778" h="33315">
                  <a:moveTo>
                    <a:pt x="0" y="21331"/>
                  </a:moveTo>
                  <a:lnTo>
                    <a:pt x="9139" y="12676"/>
                  </a:lnTo>
                  <a:lnTo>
                    <a:pt x="28777" y="0"/>
                  </a:lnTo>
                  <a:lnTo>
                    <a:pt x="27738" y="11398"/>
                  </a:lnTo>
                  <a:lnTo>
                    <a:pt x="26394" y="26170"/>
                  </a:lnTo>
                  <a:lnTo>
                    <a:pt x="15363" y="25437"/>
                  </a:lnTo>
                  <a:lnTo>
                    <a:pt x="10516" y="3331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ee4p_BT_1_98814">
              <a:extLst>
                <a:ext uri="{FF2B5EF4-FFF2-40B4-BE49-F238E27FC236}">
                  <a16:creationId xmlns:a16="http://schemas.microsoft.com/office/drawing/2014/main" id="{2A807410-EC26-81E6-A986-E312EFB24C2B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7120597" y="4743334"/>
              <a:ext cx="53835" cy="27839"/>
            </a:xfrm>
            <a:custGeom>
              <a:avLst/>
              <a:gdLst/>
              <a:ahLst/>
              <a:cxnLst/>
              <a:rect l="0" t="0" r="0" b="0"/>
              <a:pathLst>
                <a:path w="75931" h="39265">
                  <a:moveTo>
                    <a:pt x="66534" y="13103"/>
                  </a:moveTo>
                  <a:lnTo>
                    <a:pt x="75930" y="21053"/>
                  </a:lnTo>
                  <a:lnTo>
                    <a:pt x="74309" y="36316"/>
                  </a:lnTo>
                  <a:lnTo>
                    <a:pt x="55474" y="37052"/>
                  </a:lnTo>
                  <a:lnTo>
                    <a:pt x="35986" y="35388"/>
                  </a:lnTo>
                  <a:lnTo>
                    <a:pt x="21473" y="39264"/>
                  </a:lnTo>
                  <a:lnTo>
                    <a:pt x="494" y="29846"/>
                  </a:lnTo>
                  <a:lnTo>
                    <a:pt x="0" y="24867"/>
                  </a:lnTo>
                  <a:lnTo>
                    <a:pt x="15271" y="6340"/>
                  </a:lnTo>
                  <a:lnTo>
                    <a:pt x="27736" y="0"/>
                  </a:lnTo>
                  <a:lnTo>
                    <a:pt x="44232" y="5786"/>
                  </a:lnTo>
                  <a:lnTo>
                    <a:pt x="56428" y="639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ee4p_BW_1_98814">
              <a:extLst>
                <a:ext uri="{FF2B5EF4-FFF2-40B4-BE49-F238E27FC236}">
                  <a16:creationId xmlns:a16="http://schemas.microsoft.com/office/drawing/2014/main" id="{EC87E0F5-E5E0-199D-FBF8-00531475EEBF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5992701" y="5510982"/>
              <a:ext cx="156075" cy="157689"/>
            </a:xfrm>
            <a:custGeom>
              <a:avLst/>
              <a:gdLst/>
              <a:ahLst/>
              <a:cxnLst/>
              <a:rect l="0" t="0" r="0" b="0"/>
              <a:pathLst>
                <a:path w="220134" h="222411">
                  <a:moveTo>
                    <a:pt x="132811" y="20842"/>
                  </a:moveTo>
                  <a:lnTo>
                    <a:pt x="137456" y="25103"/>
                  </a:lnTo>
                  <a:lnTo>
                    <a:pt x="144713" y="38945"/>
                  </a:lnTo>
                  <a:lnTo>
                    <a:pt x="170836" y="65305"/>
                  </a:lnTo>
                  <a:lnTo>
                    <a:pt x="180721" y="67892"/>
                  </a:lnTo>
                  <a:lnTo>
                    <a:pt x="180778" y="76386"/>
                  </a:lnTo>
                  <a:lnTo>
                    <a:pt x="187568" y="91688"/>
                  </a:lnTo>
                  <a:lnTo>
                    <a:pt x="205417" y="95397"/>
                  </a:lnTo>
                  <a:lnTo>
                    <a:pt x="220133" y="106333"/>
                  </a:lnTo>
                  <a:lnTo>
                    <a:pt x="187472" y="124204"/>
                  </a:lnTo>
                  <a:lnTo>
                    <a:pt x="166748" y="142382"/>
                  </a:lnTo>
                  <a:lnTo>
                    <a:pt x="159061" y="158662"/>
                  </a:lnTo>
                  <a:lnTo>
                    <a:pt x="152121" y="167863"/>
                  </a:lnTo>
                  <a:lnTo>
                    <a:pt x="139562" y="169826"/>
                  </a:lnTo>
                  <a:lnTo>
                    <a:pt x="135504" y="181575"/>
                  </a:lnTo>
                  <a:lnTo>
                    <a:pt x="133169" y="189252"/>
                  </a:lnTo>
                  <a:lnTo>
                    <a:pt x="118407" y="194989"/>
                  </a:lnTo>
                  <a:lnTo>
                    <a:pt x="99620" y="193770"/>
                  </a:lnTo>
                  <a:lnTo>
                    <a:pt x="88594" y="186871"/>
                  </a:lnTo>
                  <a:lnTo>
                    <a:pt x="78865" y="183883"/>
                  </a:lnTo>
                  <a:lnTo>
                    <a:pt x="67605" y="189588"/>
                  </a:lnTo>
                  <a:lnTo>
                    <a:pt x="61956" y="201399"/>
                  </a:lnTo>
                  <a:lnTo>
                    <a:pt x="51025" y="208831"/>
                  </a:lnTo>
                  <a:lnTo>
                    <a:pt x="39481" y="219880"/>
                  </a:lnTo>
                  <a:lnTo>
                    <a:pt x="22948" y="222410"/>
                  </a:lnTo>
                  <a:lnTo>
                    <a:pt x="17797" y="213710"/>
                  </a:lnTo>
                  <a:lnTo>
                    <a:pt x="19924" y="198651"/>
                  </a:lnTo>
                  <a:lnTo>
                    <a:pt x="6238" y="175264"/>
                  </a:lnTo>
                  <a:lnTo>
                    <a:pt x="7" y="171578"/>
                  </a:lnTo>
                  <a:lnTo>
                    <a:pt x="0" y="100470"/>
                  </a:lnTo>
                  <a:lnTo>
                    <a:pt x="22752" y="99627"/>
                  </a:lnTo>
                  <a:lnTo>
                    <a:pt x="23433" y="14069"/>
                  </a:lnTo>
                  <a:lnTo>
                    <a:pt x="40616" y="13280"/>
                  </a:lnTo>
                  <a:lnTo>
                    <a:pt x="76205" y="4935"/>
                  </a:lnTo>
                  <a:lnTo>
                    <a:pt x="85026" y="14762"/>
                  </a:lnTo>
                  <a:lnTo>
                    <a:pt x="99761" y="5419"/>
                  </a:lnTo>
                  <a:lnTo>
                    <a:pt x="106763" y="5366"/>
                  </a:lnTo>
                  <a:lnTo>
                    <a:pt x="119775" y="0"/>
                  </a:lnTo>
                  <a:lnTo>
                    <a:pt x="123925" y="177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ee4p_CF_1_98814">
              <a:extLst>
                <a:ext uri="{FF2B5EF4-FFF2-40B4-BE49-F238E27FC236}">
                  <a16:creationId xmlns:a16="http://schemas.microsoft.com/office/drawing/2014/main" id="{F8118492-3FFF-F998-8923-1FDB5C69F818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5903737" y="5035870"/>
              <a:ext cx="211359" cy="145975"/>
            </a:xfrm>
            <a:custGeom>
              <a:avLst/>
              <a:gdLst/>
              <a:ahLst/>
              <a:cxnLst/>
              <a:rect l="0" t="0" r="0" b="0"/>
              <a:pathLst>
                <a:path w="298110" h="205890">
                  <a:moveTo>
                    <a:pt x="18929" y="86615"/>
                  </a:moveTo>
                  <a:lnTo>
                    <a:pt x="38014" y="84871"/>
                  </a:lnTo>
                  <a:lnTo>
                    <a:pt x="42268" y="78900"/>
                  </a:lnTo>
                  <a:lnTo>
                    <a:pt x="46091" y="79353"/>
                  </a:lnTo>
                  <a:lnTo>
                    <a:pt x="51857" y="84610"/>
                  </a:lnTo>
                  <a:lnTo>
                    <a:pt x="80917" y="75728"/>
                  </a:lnTo>
                  <a:lnTo>
                    <a:pt x="90718" y="66658"/>
                  </a:lnTo>
                  <a:lnTo>
                    <a:pt x="102755" y="58533"/>
                  </a:lnTo>
                  <a:lnTo>
                    <a:pt x="100470" y="50345"/>
                  </a:lnTo>
                  <a:lnTo>
                    <a:pt x="106979" y="48206"/>
                  </a:lnTo>
                  <a:lnTo>
                    <a:pt x="129270" y="49652"/>
                  </a:lnTo>
                  <a:lnTo>
                    <a:pt x="150995" y="38869"/>
                  </a:lnTo>
                  <a:lnTo>
                    <a:pt x="167682" y="13435"/>
                  </a:lnTo>
                  <a:lnTo>
                    <a:pt x="179392" y="3984"/>
                  </a:lnTo>
                  <a:lnTo>
                    <a:pt x="194005" y="0"/>
                  </a:lnTo>
                  <a:lnTo>
                    <a:pt x="196622" y="9994"/>
                  </a:lnTo>
                  <a:lnTo>
                    <a:pt x="209935" y="24580"/>
                  </a:lnTo>
                  <a:lnTo>
                    <a:pt x="210003" y="34088"/>
                  </a:lnTo>
                  <a:lnTo>
                    <a:pt x="206252" y="43779"/>
                  </a:lnTo>
                  <a:lnTo>
                    <a:pt x="207735" y="51011"/>
                  </a:lnTo>
                  <a:lnTo>
                    <a:pt x="215740" y="57709"/>
                  </a:lnTo>
                  <a:lnTo>
                    <a:pt x="233319" y="67870"/>
                  </a:lnTo>
                  <a:lnTo>
                    <a:pt x="245958" y="77256"/>
                  </a:lnTo>
                  <a:lnTo>
                    <a:pt x="246171" y="84801"/>
                  </a:lnTo>
                  <a:lnTo>
                    <a:pt x="261694" y="96884"/>
                  </a:lnTo>
                  <a:lnTo>
                    <a:pt x="271314" y="106916"/>
                  </a:lnTo>
                  <a:lnTo>
                    <a:pt x="277142" y="120816"/>
                  </a:lnTo>
                  <a:lnTo>
                    <a:pt x="294397" y="129981"/>
                  </a:lnTo>
                  <a:lnTo>
                    <a:pt x="298109" y="137320"/>
                  </a:lnTo>
                  <a:lnTo>
                    <a:pt x="290488" y="139775"/>
                  </a:lnTo>
                  <a:lnTo>
                    <a:pt x="275685" y="139242"/>
                  </a:lnTo>
                  <a:lnTo>
                    <a:pt x="258319" y="136807"/>
                  </a:lnTo>
                  <a:lnTo>
                    <a:pt x="249741" y="138790"/>
                  </a:lnTo>
                  <a:lnTo>
                    <a:pt x="246279" y="144417"/>
                  </a:lnTo>
                  <a:lnTo>
                    <a:pt x="238805" y="145111"/>
                  </a:lnTo>
                  <a:lnTo>
                    <a:pt x="229699" y="140216"/>
                  </a:lnTo>
                  <a:lnTo>
                    <a:pt x="204001" y="151763"/>
                  </a:lnTo>
                  <a:lnTo>
                    <a:pt x="193481" y="149440"/>
                  </a:lnTo>
                  <a:lnTo>
                    <a:pt x="190310" y="151223"/>
                  </a:lnTo>
                  <a:lnTo>
                    <a:pt x="183409" y="165188"/>
                  </a:lnTo>
                  <a:lnTo>
                    <a:pt x="166189" y="160675"/>
                  </a:lnTo>
                  <a:lnTo>
                    <a:pt x="149303" y="158399"/>
                  </a:lnTo>
                  <a:lnTo>
                    <a:pt x="134602" y="149867"/>
                  </a:lnTo>
                  <a:lnTo>
                    <a:pt x="115607" y="142004"/>
                  </a:lnTo>
                  <a:lnTo>
                    <a:pt x="103247" y="149454"/>
                  </a:lnTo>
                  <a:lnTo>
                    <a:pt x="94260" y="161196"/>
                  </a:lnTo>
                  <a:lnTo>
                    <a:pt x="92185" y="177318"/>
                  </a:lnTo>
                  <a:lnTo>
                    <a:pt x="77339" y="176028"/>
                  </a:lnTo>
                  <a:lnTo>
                    <a:pt x="61715" y="172145"/>
                  </a:lnTo>
                  <a:lnTo>
                    <a:pt x="47958" y="184392"/>
                  </a:lnTo>
                  <a:lnTo>
                    <a:pt x="35858" y="205889"/>
                  </a:lnTo>
                  <a:lnTo>
                    <a:pt x="33423" y="199197"/>
                  </a:lnTo>
                  <a:lnTo>
                    <a:pt x="32393" y="188659"/>
                  </a:lnTo>
                  <a:lnTo>
                    <a:pt x="21836" y="181225"/>
                  </a:lnTo>
                  <a:lnTo>
                    <a:pt x="13315" y="169298"/>
                  </a:lnTo>
                  <a:lnTo>
                    <a:pt x="11347" y="160998"/>
                  </a:lnTo>
                  <a:lnTo>
                    <a:pt x="438" y="148920"/>
                  </a:lnTo>
                  <a:lnTo>
                    <a:pt x="2297" y="142026"/>
                  </a:lnTo>
                  <a:lnTo>
                    <a:pt x="0" y="132278"/>
                  </a:lnTo>
                  <a:lnTo>
                    <a:pt x="1781" y="114324"/>
                  </a:lnTo>
                  <a:lnTo>
                    <a:pt x="7321" y="11011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ee4p_CN_1_98814">
              <a:extLst>
                <a:ext uri="{FF2B5EF4-FFF2-40B4-BE49-F238E27FC236}">
                  <a16:creationId xmlns:a16="http://schemas.microsoft.com/office/drawing/2014/main" id="{D0905D15-F6E1-83CF-220E-BFE5B99D911D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6872840" y="4249296"/>
              <a:ext cx="1004044" cy="668593"/>
            </a:xfrm>
            <a:custGeom>
              <a:avLst/>
              <a:gdLst/>
              <a:ahLst/>
              <a:cxnLst/>
              <a:rect l="l" t="t" r="r" b="b"/>
              <a:pathLst>
                <a:path w="1416144" h="943012">
                  <a:moveTo>
                    <a:pt x="843354" y="897452"/>
                  </a:moveTo>
                  <a:lnTo>
                    <a:pt x="856626" y="898022"/>
                  </a:lnTo>
                  <a:lnTo>
                    <a:pt x="861784" y="907181"/>
                  </a:lnTo>
                  <a:lnTo>
                    <a:pt x="851642" y="917726"/>
                  </a:lnTo>
                  <a:lnTo>
                    <a:pt x="846299" y="931538"/>
                  </a:lnTo>
                  <a:lnTo>
                    <a:pt x="826356" y="943012"/>
                  </a:lnTo>
                  <a:lnTo>
                    <a:pt x="807429" y="935615"/>
                  </a:lnTo>
                  <a:lnTo>
                    <a:pt x="806760" y="915044"/>
                  </a:lnTo>
                  <a:lnTo>
                    <a:pt x="818135" y="904180"/>
                  </a:lnTo>
                  <a:close/>
                  <a:moveTo>
                    <a:pt x="1151736" y="0"/>
                  </a:moveTo>
                  <a:lnTo>
                    <a:pt x="1186285" y="9344"/>
                  </a:lnTo>
                  <a:lnTo>
                    <a:pt x="1206555" y="20851"/>
                  </a:lnTo>
                  <a:lnTo>
                    <a:pt x="1220820" y="52095"/>
                  </a:lnTo>
                  <a:lnTo>
                    <a:pt x="1229471" y="65309"/>
                  </a:lnTo>
                  <a:lnTo>
                    <a:pt x="1237510" y="84045"/>
                  </a:lnTo>
                  <a:lnTo>
                    <a:pt x="1246050" y="113648"/>
                  </a:lnTo>
                  <a:lnTo>
                    <a:pt x="1286223" y="123236"/>
                  </a:lnTo>
                  <a:lnTo>
                    <a:pt x="1313564" y="144432"/>
                  </a:lnTo>
                  <a:lnTo>
                    <a:pt x="1322913" y="172186"/>
                  </a:lnTo>
                  <a:lnTo>
                    <a:pt x="1357984" y="172220"/>
                  </a:lnTo>
                  <a:lnTo>
                    <a:pt x="1377995" y="160603"/>
                  </a:lnTo>
                  <a:lnTo>
                    <a:pt x="1416144" y="151888"/>
                  </a:lnTo>
                  <a:lnTo>
                    <a:pt x="1404014" y="178399"/>
                  </a:lnTo>
                  <a:lnTo>
                    <a:pt x="1395048" y="189107"/>
                  </a:lnTo>
                  <a:lnTo>
                    <a:pt x="1387137" y="220911"/>
                  </a:lnTo>
                  <a:lnTo>
                    <a:pt x="1371614" y="248849"/>
                  </a:lnTo>
                  <a:lnTo>
                    <a:pt x="1343598" y="243784"/>
                  </a:lnTo>
                  <a:lnTo>
                    <a:pt x="1323788" y="253877"/>
                  </a:lnTo>
                  <a:lnTo>
                    <a:pt x="1329867" y="278199"/>
                  </a:lnTo>
                  <a:lnTo>
                    <a:pt x="1326546" y="311420"/>
                  </a:lnTo>
                  <a:lnTo>
                    <a:pt x="1314755" y="312174"/>
                  </a:lnTo>
                  <a:lnTo>
                    <a:pt x="1314897" y="326338"/>
                  </a:lnTo>
                  <a:lnTo>
                    <a:pt x="1299991" y="309871"/>
                  </a:lnTo>
                  <a:lnTo>
                    <a:pt x="1290813" y="325504"/>
                  </a:lnTo>
                  <a:lnTo>
                    <a:pt x="1255163" y="337463"/>
                  </a:lnTo>
                  <a:lnTo>
                    <a:pt x="1258769" y="352046"/>
                  </a:lnTo>
                  <a:lnTo>
                    <a:pt x="1238811" y="351043"/>
                  </a:lnTo>
                  <a:lnTo>
                    <a:pt x="1227853" y="342384"/>
                  </a:lnTo>
                  <a:lnTo>
                    <a:pt x="1211995" y="361942"/>
                  </a:lnTo>
                  <a:lnTo>
                    <a:pt x="1186555" y="376681"/>
                  </a:lnTo>
                  <a:lnTo>
                    <a:pt x="1167759" y="394176"/>
                  </a:lnTo>
                  <a:lnTo>
                    <a:pt x="1135488" y="402073"/>
                  </a:lnTo>
                  <a:lnTo>
                    <a:pt x="1118495" y="414728"/>
                  </a:lnTo>
                  <a:lnTo>
                    <a:pt x="1093638" y="422097"/>
                  </a:lnTo>
                  <a:lnTo>
                    <a:pt x="1105906" y="409578"/>
                  </a:lnTo>
                  <a:lnTo>
                    <a:pt x="1101076" y="399020"/>
                  </a:lnTo>
                  <a:lnTo>
                    <a:pt x="1119353" y="380710"/>
                  </a:lnTo>
                  <a:lnTo>
                    <a:pt x="1107161" y="366363"/>
                  </a:lnTo>
                  <a:lnTo>
                    <a:pt x="1087039" y="376037"/>
                  </a:lnTo>
                  <a:lnTo>
                    <a:pt x="1060978" y="395004"/>
                  </a:lnTo>
                  <a:lnTo>
                    <a:pt x="1046755" y="412515"/>
                  </a:lnTo>
                  <a:lnTo>
                    <a:pt x="1024118" y="413814"/>
                  </a:lnTo>
                  <a:lnTo>
                    <a:pt x="1012345" y="426404"/>
                  </a:lnTo>
                  <a:lnTo>
                    <a:pt x="1024509" y="444559"/>
                  </a:lnTo>
                  <a:lnTo>
                    <a:pt x="1043401" y="448951"/>
                  </a:lnTo>
                  <a:lnTo>
                    <a:pt x="1044175" y="460932"/>
                  </a:lnTo>
                  <a:lnTo>
                    <a:pt x="1062436" y="468704"/>
                  </a:lnTo>
                  <a:lnTo>
                    <a:pt x="1088304" y="449671"/>
                  </a:lnTo>
                  <a:lnTo>
                    <a:pt x="1108797" y="460061"/>
                  </a:lnTo>
                  <a:lnTo>
                    <a:pt x="1123724" y="460771"/>
                  </a:lnTo>
                  <a:lnTo>
                    <a:pt x="1127465" y="474700"/>
                  </a:lnTo>
                  <a:lnTo>
                    <a:pt x="1094783" y="482102"/>
                  </a:lnTo>
                  <a:lnTo>
                    <a:pt x="1084001" y="496365"/>
                  </a:lnTo>
                  <a:lnTo>
                    <a:pt x="1061553" y="509565"/>
                  </a:lnTo>
                  <a:lnTo>
                    <a:pt x="1049704" y="527899"/>
                  </a:lnTo>
                  <a:lnTo>
                    <a:pt x="1074549" y="542227"/>
                  </a:lnTo>
                  <a:lnTo>
                    <a:pt x="1083616" y="567730"/>
                  </a:lnTo>
                  <a:lnTo>
                    <a:pt x="1097665" y="591333"/>
                  </a:lnTo>
                  <a:lnTo>
                    <a:pt x="1113342" y="611004"/>
                  </a:lnTo>
                  <a:lnTo>
                    <a:pt x="1112967" y="629932"/>
                  </a:lnTo>
                  <a:lnTo>
                    <a:pt x="1098479" y="636867"/>
                  </a:lnTo>
                  <a:lnTo>
                    <a:pt x="1104002" y="650378"/>
                  </a:lnTo>
                  <a:lnTo>
                    <a:pt x="1117588" y="658220"/>
                  </a:lnTo>
                  <a:lnTo>
                    <a:pt x="1114041" y="678728"/>
                  </a:lnTo>
                  <a:lnTo>
                    <a:pt x="1108178" y="698586"/>
                  </a:lnTo>
                  <a:lnTo>
                    <a:pt x="1095280" y="700831"/>
                  </a:lnTo>
                  <a:lnTo>
                    <a:pt x="1078425" y="727795"/>
                  </a:lnTo>
                  <a:lnTo>
                    <a:pt x="1059729" y="760271"/>
                  </a:lnTo>
                  <a:lnTo>
                    <a:pt x="1038294" y="789607"/>
                  </a:lnTo>
                  <a:lnTo>
                    <a:pt x="1006549" y="812174"/>
                  </a:lnTo>
                  <a:lnTo>
                    <a:pt x="974443" y="832667"/>
                  </a:lnTo>
                  <a:lnTo>
                    <a:pt x="948432" y="835456"/>
                  </a:lnTo>
                  <a:lnTo>
                    <a:pt x="934322" y="846237"/>
                  </a:lnTo>
                  <a:lnTo>
                    <a:pt x="926341" y="838364"/>
                  </a:lnTo>
                  <a:lnTo>
                    <a:pt x="913283" y="850415"/>
                  </a:lnTo>
                  <a:lnTo>
                    <a:pt x="881025" y="862533"/>
                  </a:lnTo>
                  <a:lnTo>
                    <a:pt x="856601" y="866239"/>
                  </a:lnTo>
                  <a:lnTo>
                    <a:pt x="848719" y="891689"/>
                  </a:lnTo>
                  <a:lnTo>
                    <a:pt x="835928" y="893098"/>
                  </a:lnTo>
                  <a:lnTo>
                    <a:pt x="829875" y="875624"/>
                  </a:lnTo>
                  <a:lnTo>
                    <a:pt x="835342" y="866289"/>
                  </a:lnTo>
                  <a:lnTo>
                    <a:pt x="804372" y="858551"/>
                  </a:lnTo>
                  <a:lnTo>
                    <a:pt x="793463" y="862488"/>
                  </a:lnTo>
                  <a:lnTo>
                    <a:pt x="770224" y="856212"/>
                  </a:lnTo>
                  <a:lnTo>
                    <a:pt x="759233" y="846372"/>
                  </a:lnTo>
                  <a:lnTo>
                    <a:pt x="762883" y="832391"/>
                  </a:lnTo>
                  <a:lnTo>
                    <a:pt x="741782" y="827950"/>
                  </a:lnTo>
                  <a:lnTo>
                    <a:pt x="730656" y="818817"/>
                  </a:lnTo>
                  <a:lnTo>
                    <a:pt x="710981" y="831786"/>
                  </a:lnTo>
                  <a:lnTo>
                    <a:pt x="688537" y="834590"/>
                  </a:lnTo>
                  <a:lnTo>
                    <a:pt x="670128" y="834467"/>
                  </a:lnTo>
                  <a:lnTo>
                    <a:pt x="657742" y="840393"/>
                  </a:lnTo>
                  <a:lnTo>
                    <a:pt x="645776" y="843948"/>
                  </a:lnTo>
                  <a:lnTo>
                    <a:pt x="649264" y="871616"/>
                  </a:lnTo>
                  <a:lnTo>
                    <a:pt x="636958" y="870958"/>
                  </a:lnTo>
                  <a:lnTo>
                    <a:pt x="634881" y="865286"/>
                  </a:lnTo>
                  <a:lnTo>
                    <a:pt x="634189" y="855290"/>
                  </a:lnTo>
                  <a:lnTo>
                    <a:pt x="617258" y="862332"/>
                  </a:lnTo>
                  <a:lnTo>
                    <a:pt x="607262" y="857880"/>
                  </a:lnTo>
                  <a:lnTo>
                    <a:pt x="590121" y="848793"/>
                  </a:lnTo>
                  <a:lnTo>
                    <a:pt x="596840" y="828628"/>
                  </a:lnTo>
                  <a:lnTo>
                    <a:pt x="582223" y="823915"/>
                  </a:lnTo>
                  <a:lnTo>
                    <a:pt x="576719" y="801457"/>
                  </a:lnTo>
                  <a:lnTo>
                    <a:pt x="552354" y="805511"/>
                  </a:lnTo>
                  <a:lnTo>
                    <a:pt x="555121" y="776447"/>
                  </a:lnTo>
                  <a:lnTo>
                    <a:pt x="576985" y="755881"/>
                  </a:lnTo>
                  <a:lnTo>
                    <a:pt x="577915" y="735478"/>
                  </a:lnTo>
                  <a:lnTo>
                    <a:pt x="577237" y="716466"/>
                  </a:lnTo>
                  <a:lnTo>
                    <a:pt x="567161" y="710526"/>
                  </a:lnTo>
                  <a:lnTo>
                    <a:pt x="559446" y="695824"/>
                  </a:lnTo>
                  <a:lnTo>
                    <a:pt x="545945" y="697684"/>
                  </a:lnTo>
                  <a:lnTo>
                    <a:pt x="521056" y="693946"/>
                  </a:lnTo>
                  <a:lnTo>
                    <a:pt x="528853" y="683423"/>
                  </a:lnTo>
                  <a:lnTo>
                    <a:pt x="518028" y="667794"/>
                  </a:lnTo>
                  <a:lnTo>
                    <a:pt x="501574" y="678384"/>
                  </a:lnTo>
                  <a:lnTo>
                    <a:pt x="482211" y="672207"/>
                  </a:lnTo>
                  <a:lnTo>
                    <a:pt x="455605" y="688196"/>
                  </a:lnTo>
                  <a:lnTo>
                    <a:pt x="434595" y="706794"/>
                  </a:lnTo>
                  <a:lnTo>
                    <a:pt x="415980" y="709915"/>
                  </a:lnTo>
                  <a:lnTo>
                    <a:pt x="405874" y="703206"/>
                  </a:lnTo>
                  <a:lnTo>
                    <a:pt x="393678" y="702598"/>
                  </a:lnTo>
                  <a:lnTo>
                    <a:pt x="377182" y="696812"/>
                  </a:lnTo>
                  <a:lnTo>
                    <a:pt x="364717" y="703152"/>
                  </a:lnTo>
                  <a:lnTo>
                    <a:pt x="349446" y="721679"/>
                  </a:lnTo>
                  <a:lnTo>
                    <a:pt x="347509" y="702051"/>
                  </a:lnTo>
                  <a:lnTo>
                    <a:pt x="333431" y="707301"/>
                  </a:lnTo>
                  <a:lnTo>
                    <a:pt x="306519" y="704862"/>
                  </a:lnTo>
                  <a:lnTo>
                    <a:pt x="280407" y="699134"/>
                  </a:lnTo>
                  <a:lnTo>
                    <a:pt x="261672" y="688142"/>
                  </a:lnTo>
                  <a:lnTo>
                    <a:pt x="243735" y="683199"/>
                  </a:lnTo>
                  <a:lnTo>
                    <a:pt x="235989" y="671131"/>
                  </a:lnTo>
                  <a:lnTo>
                    <a:pt x="223019" y="667518"/>
                  </a:lnTo>
                  <a:lnTo>
                    <a:pt x="199715" y="651077"/>
                  </a:lnTo>
                  <a:lnTo>
                    <a:pt x="181209" y="643296"/>
                  </a:lnTo>
                  <a:lnTo>
                    <a:pt x="171640" y="649352"/>
                  </a:lnTo>
                  <a:lnTo>
                    <a:pt x="139558" y="631625"/>
                  </a:lnTo>
                  <a:lnTo>
                    <a:pt x="116880" y="615503"/>
                  </a:lnTo>
                  <a:lnTo>
                    <a:pt x="110406" y="587278"/>
                  </a:lnTo>
                  <a:lnTo>
                    <a:pt x="126973" y="590730"/>
                  </a:lnTo>
                  <a:lnTo>
                    <a:pt x="127729" y="577595"/>
                  </a:lnTo>
                  <a:lnTo>
                    <a:pt x="118546" y="564383"/>
                  </a:lnTo>
                  <a:lnTo>
                    <a:pt x="120882" y="543225"/>
                  </a:lnTo>
                  <a:lnTo>
                    <a:pt x="96072" y="512604"/>
                  </a:lnTo>
                  <a:lnTo>
                    <a:pt x="58110" y="501977"/>
                  </a:lnTo>
                  <a:lnTo>
                    <a:pt x="51279" y="481692"/>
                  </a:lnTo>
                  <a:lnTo>
                    <a:pt x="34224" y="469325"/>
                  </a:lnTo>
                  <a:lnTo>
                    <a:pt x="30114" y="461690"/>
                  </a:lnTo>
                  <a:lnTo>
                    <a:pt x="26652" y="446472"/>
                  </a:lnTo>
                  <a:lnTo>
                    <a:pt x="27456" y="436050"/>
                  </a:lnTo>
                  <a:lnTo>
                    <a:pt x="13438" y="429933"/>
                  </a:lnTo>
                  <a:lnTo>
                    <a:pt x="5851" y="432640"/>
                  </a:lnTo>
                  <a:lnTo>
                    <a:pt x="0" y="407673"/>
                  </a:lnTo>
                  <a:lnTo>
                    <a:pt x="6571" y="401470"/>
                  </a:lnTo>
                  <a:lnTo>
                    <a:pt x="3391" y="395115"/>
                  </a:lnTo>
                  <a:lnTo>
                    <a:pt x="25426" y="382241"/>
                  </a:lnTo>
                  <a:lnTo>
                    <a:pt x="41375" y="376894"/>
                  </a:lnTo>
                  <a:lnTo>
                    <a:pt x="65809" y="380560"/>
                  </a:lnTo>
                  <a:lnTo>
                    <a:pt x="74537" y="363065"/>
                  </a:lnTo>
                  <a:lnTo>
                    <a:pt x="104145" y="359798"/>
                  </a:lnTo>
                  <a:lnTo>
                    <a:pt x="112373" y="348860"/>
                  </a:lnTo>
                  <a:lnTo>
                    <a:pt x="148746" y="333868"/>
                  </a:lnTo>
                  <a:lnTo>
                    <a:pt x="151991" y="327590"/>
                  </a:lnTo>
                  <a:lnTo>
                    <a:pt x="150148" y="311697"/>
                  </a:lnTo>
                  <a:lnTo>
                    <a:pt x="165984" y="304412"/>
                  </a:lnTo>
                  <a:lnTo>
                    <a:pt x="145207" y="255315"/>
                  </a:lnTo>
                  <a:lnTo>
                    <a:pt x="190933" y="243902"/>
                  </a:lnTo>
                  <a:lnTo>
                    <a:pt x="202748" y="237523"/>
                  </a:lnTo>
                  <a:lnTo>
                    <a:pt x="219404" y="185672"/>
                  </a:lnTo>
                  <a:lnTo>
                    <a:pt x="265195" y="195276"/>
                  </a:lnTo>
                  <a:lnTo>
                    <a:pt x="278033" y="182075"/>
                  </a:lnTo>
                  <a:lnTo>
                    <a:pt x="279136" y="152554"/>
                  </a:lnTo>
                  <a:lnTo>
                    <a:pt x="298307" y="149787"/>
                  </a:lnTo>
                  <a:lnTo>
                    <a:pt x="315877" y="129981"/>
                  </a:lnTo>
                  <a:lnTo>
                    <a:pt x="324910" y="127525"/>
                  </a:lnTo>
                  <a:lnTo>
                    <a:pt x="330970" y="148296"/>
                  </a:lnTo>
                  <a:lnTo>
                    <a:pt x="350371" y="163976"/>
                  </a:lnTo>
                  <a:lnTo>
                    <a:pt x="383298" y="175022"/>
                  </a:lnTo>
                  <a:lnTo>
                    <a:pt x="399225" y="198561"/>
                  </a:lnTo>
                  <a:lnTo>
                    <a:pt x="390337" y="232352"/>
                  </a:lnTo>
                  <a:lnTo>
                    <a:pt x="398642" y="244788"/>
                  </a:lnTo>
                  <a:lnTo>
                    <a:pt x="426072" y="249677"/>
                  </a:lnTo>
                  <a:lnTo>
                    <a:pt x="457161" y="253662"/>
                  </a:lnTo>
                  <a:lnTo>
                    <a:pt x="485049" y="271381"/>
                  </a:lnTo>
                  <a:lnTo>
                    <a:pt x="499313" y="274526"/>
                  </a:lnTo>
                  <a:lnTo>
                    <a:pt x="509829" y="300511"/>
                  </a:lnTo>
                  <a:lnTo>
                    <a:pt x="523377" y="317127"/>
                  </a:lnTo>
                  <a:lnTo>
                    <a:pt x="548823" y="316478"/>
                  </a:lnTo>
                  <a:lnTo>
                    <a:pt x="596467" y="322729"/>
                  </a:lnTo>
                  <a:lnTo>
                    <a:pt x="627168" y="318852"/>
                  </a:lnTo>
                  <a:lnTo>
                    <a:pt x="649955" y="323002"/>
                  </a:lnTo>
                  <a:lnTo>
                    <a:pt x="684099" y="339868"/>
                  </a:lnTo>
                  <a:lnTo>
                    <a:pt x="712030" y="339844"/>
                  </a:lnTo>
                  <a:lnTo>
                    <a:pt x="722249" y="348441"/>
                  </a:lnTo>
                  <a:lnTo>
                    <a:pt x="749124" y="333580"/>
                  </a:lnTo>
                  <a:lnTo>
                    <a:pt x="786413" y="323931"/>
                  </a:lnTo>
                  <a:lnTo>
                    <a:pt x="821010" y="322875"/>
                  </a:lnTo>
                  <a:lnTo>
                    <a:pt x="847982" y="313062"/>
                  </a:lnTo>
                  <a:lnTo>
                    <a:pt x="864546" y="298058"/>
                  </a:lnTo>
                  <a:lnTo>
                    <a:pt x="880702" y="288599"/>
                  </a:lnTo>
                  <a:lnTo>
                    <a:pt x="876965" y="279283"/>
                  </a:lnTo>
                  <a:lnTo>
                    <a:pt x="869594" y="268400"/>
                  </a:lnTo>
                  <a:lnTo>
                    <a:pt x="881711" y="250048"/>
                  </a:lnTo>
                  <a:lnTo>
                    <a:pt x="894701" y="252630"/>
                  </a:lnTo>
                  <a:lnTo>
                    <a:pt x="918426" y="258410"/>
                  </a:lnTo>
                  <a:lnTo>
                    <a:pt x="941427" y="243250"/>
                  </a:lnTo>
                  <a:lnTo>
                    <a:pt x="976622" y="232136"/>
                  </a:lnTo>
                  <a:lnTo>
                    <a:pt x="993536" y="213070"/>
                  </a:lnTo>
                  <a:lnTo>
                    <a:pt x="1009782" y="204822"/>
                  </a:lnTo>
                  <a:lnTo>
                    <a:pt x="1043313" y="200967"/>
                  </a:lnTo>
                  <a:lnTo>
                    <a:pt x="1061524" y="204243"/>
                  </a:lnTo>
                  <a:lnTo>
                    <a:pt x="1064053" y="193904"/>
                  </a:lnTo>
                  <a:lnTo>
                    <a:pt x="1043134" y="173451"/>
                  </a:lnTo>
                  <a:lnTo>
                    <a:pt x="1024612" y="164045"/>
                  </a:lnTo>
                  <a:lnTo>
                    <a:pt x="1006870" y="174900"/>
                  </a:lnTo>
                  <a:lnTo>
                    <a:pt x="984098" y="170326"/>
                  </a:lnTo>
                  <a:lnTo>
                    <a:pt x="971030" y="174054"/>
                  </a:lnTo>
                  <a:lnTo>
                    <a:pt x="965085" y="162021"/>
                  </a:lnTo>
                  <a:lnTo>
                    <a:pt x="981393" y="132380"/>
                  </a:lnTo>
                  <a:lnTo>
                    <a:pt x="992634" y="109791"/>
                  </a:lnTo>
                  <a:lnTo>
                    <a:pt x="1020344" y="121128"/>
                  </a:lnTo>
                  <a:lnTo>
                    <a:pt x="1052873" y="102125"/>
                  </a:lnTo>
                  <a:lnTo>
                    <a:pt x="1052663" y="88810"/>
                  </a:lnTo>
                  <a:lnTo>
                    <a:pt x="1073499" y="56423"/>
                  </a:lnTo>
                  <a:lnTo>
                    <a:pt x="1086336" y="46552"/>
                  </a:lnTo>
                  <a:lnTo>
                    <a:pt x="1086050" y="29459"/>
                  </a:lnTo>
                  <a:lnTo>
                    <a:pt x="1073385" y="22064"/>
                  </a:lnTo>
                  <a:lnTo>
                    <a:pt x="1092451" y="6512"/>
                  </a:lnTo>
                  <a:lnTo>
                    <a:pt x="1121134" y="85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ee4p_CH_1_98814">
              <a:extLst>
                <a:ext uri="{FF2B5EF4-FFF2-40B4-BE49-F238E27FC236}">
                  <a16:creationId xmlns:a16="http://schemas.microsoft.com/office/drawing/2014/main" id="{511DD8F4-8C6B-D469-30BB-D2D2E61F29E6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5765664" y="4370527"/>
              <a:ext cx="72338" cy="42340"/>
            </a:xfrm>
            <a:custGeom>
              <a:avLst/>
              <a:gdLst/>
              <a:ahLst/>
              <a:cxnLst/>
              <a:rect l="0" t="0" r="0" b="0"/>
              <a:pathLst>
                <a:path w="102029" h="59718">
                  <a:moveTo>
                    <a:pt x="82443" y="8975"/>
                  </a:moveTo>
                  <a:lnTo>
                    <a:pt x="83336" y="14169"/>
                  </a:lnTo>
                  <a:lnTo>
                    <a:pt x="79806" y="21319"/>
                  </a:lnTo>
                  <a:lnTo>
                    <a:pt x="90250" y="26624"/>
                  </a:lnTo>
                  <a:lnTo>
                    <a:pt x="102028" y="27415"/>
                  </a:lnTo>
                  <a:lnTo>
                    <a:pt x="100197" y="39319"/>
                  </a:lnTo>
                  <a:lnTo>
                    <a:pt x="90028" y="44202"/>
                  </a:lnTo>
                  <a:lnTo>
                    <a:pt x="72948" y="40576"/>
                  </a:lnTo>
                  <a:lnTo>
                    <a:pt x="67949" y="52230"/>
                  </a:lnTo>
                  <a:lnTo>
                    <a:pt x="56953" y="53146"/>
                  </a:lnTo>
                  <a:lnTo>
                    <a:pt x="52953" y="48573"/>
                  </a:lnTo>
                  <a:lnTo>
                    <a:pt x="40012" y="58350"/>
                  </a:lnTo>
                  <a:lnTo>
                    <a:pt x="28882" y="59717"/>
                  </a:lnTo>
                  <a:lnTo>
                    <a:pt x="18951" y="53550"/>
                  </a:lnTo>
                  <a:lnTo>
                    <a:pt x="11022" y="40881"/>
                  </a:lnTo>
                  <a:lnTo>
                    <a:pt x="0" y="45414"/>
                  </a:lnTo>
                  <a:lnTo>
                    <a:pt x="341" y="32293"/>
                  </a:lnTo>
                  <a:lnTo>
                    <a:pt x="17223" y="15920"/>
                  </a:lnTo>
                  <a:lnTo>
                    <a:pt x="16480" y="8484"/>
                  </a:lnTo>
                  <a:lnTo>
                    <a:pt x="26998" y="11180"/>
                  </a:lnTo>
                  <a:lnTo>
                    <a:pt x="33335" y="6175"/>
                  </a:lnTo>
                  <a:lnTo>
                    <a:pt x="52968" y="6380"/>
                  </a:lnTo>
                  <a:lnTo>
                    <a:pt x="57707" y="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ee4p_CI_1_98814">
              <a:extLst>
                <a:ext uri="{FF2B5EF4-FFF2-40B4-BE49-F238E27FC236}">
                  <a16:creationId xmlns:a16="http://schemas.microsoft.com/office/drawing/2014/main" id="{58CA3E8E-EED4-4DBB-C4D5-2970E248BA5C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5526309" y="5046107"/>
              <a:ext cx="98860" cy="101814"/>
            </a:xfrm>
            <a:custGeom>
              <a:avLst/>
              <a:gdLst/>
              <a:ahLst/>
              <a:cxnLst/>
              <a:rect l="0" t="0" r="0" b="0"/>
              <a:pathLst>
                <a:path w="139436" h="143603">
                  <a:moveTo>
                    <a:pt x="132651" y="128423"/>
                  </a:moveTo>
                  <a:lnTo>
                    <a:pt x="122149" y="128659"/>
                  </a:lnTo>
                  <a:lnTo>
                    <a:pt x="106043" y="124134"/>
                  </a:lnTo>
                  <a:lnTo>
                    <a:pt x="91245" y="124402"/>
                  </a:lnTo>
                  <a:lnTo>
                    <a:pt x="63902" y="128441"/>
                  </a:lnTo>
                  <a:lnTo>
                    <a:pt x="47876" y="135118"/>
                  </a:lnTo>
                  <a:lnTo>
                    <a:pt x="25020" y="143602"/>
                  </a:lnTo>
                  <a:lnTo>
                    <a:pt x="20560" y="142994"/>
                  </a:lnTo>
                  <a:lnTo>
                    <a:pt x="22333" y="123941"/>
                  </a:lnTo>
                  <a:lnTo>
                    <a:pt x="24540" y="121044"/>
                  </a:lnTo>
                  <a:lnTo>
                    <a:pt x="23838" y="111922"/>
                  </a:lnTo>
                  <a:lnTo>
                    <a:pt x="14062" y="102221"/>
                  </a:lnTo>
                  <a:lnTo>
                    <a:pt x="6729" y="100672"/>
                  </a:lnTo>
                  <a:lnTo>
                    <a:pt x="0" y="94310"/>
                  </a:lnTo>
                  <a:lnTo>
                    <a:pt x="5019" y="84011"/>
                  </a:lnTo>
                  <a:lnTo>
                    <a:pt x="2711" y="72797"/>
                  </a:lnTo>
                  <a:lnTo>
                    <a:pt x="3776" y="66047"/>
                  </a:lnTo>
                  <a:lnTo>
                    <a:pt x="7436" y="66020"/>
                  </a:lnTo>
                  <a:lnTo>
                    <a:pt x="8796" y="55891"/>
                  </a:lnTo>
                  <a:lnTo>
                    <a:pt x="7013" y="51404"/>
                  </a:lnTo>
                  <a:lnTo>
                    <a:pt x="9219" y="48173"/>
                  </a:lnTo>
                  <a:lnTo>
                    <a:pt x="17792" y="45378"/>
                  </a:lnTo>
                  <a:lnTo>
                    <a:pt x="12090" y="26753"/>
                  </a:lnTo>
                  <a:lnTo>
                    <a:pt x="6769" y="17127"/>
                  </a:lnTo>
                  <a:lnTo>
                    <a:pt x="8622" y="9215"/>
                  </a:lnTo>
                  <a:lnTo>
                    <a:pt x="13225" y="7407"/>
                  </a:lnTo>
                  <a:lnTo>
                    <a:pt x="16234" y="5288"/>
                  </a:lnTo>
                  <a:lnTo>
                    <a:pt x="22624" y="8790"/>
                  </a:lnTo>
                  <a:lnTo>
                    <a:pt x="40450" y="8982"/>
                  </a:lnTo>
                  <a:lnTo>
                    <a:pt x="44698" y="2176"/>
                  </a:lnTo>
                  <a:lnTo>
                    <a:pt x="48679" y="2631"/>
                  </a:lnTo>
                  <a:lnTo>
                    <a:pt x="55344" y="0"/>
                  </a:lnTo>
                  <a:lnTo>
                    <a:pt x="58917" y="9976"/>
                  </a:lnTo>
                  <a:lnTo>
                    <a:pt x="64307" y="7033"/>
                  </a:lnTo>
                  <a:lnTo>
                    <a:pt x="73831" y="3577"/>
                  </a:lnTo>
                  <a:lnTo>
                    <a:pt x="84211" y="8662"/>
                  </a:lnTo>
                  <a:lnTo>
                    <a:pt x="88245" y="16371"/>
                  </a:lnTo>
                  <a:lnTo>
                    <a:pt x="98624" y="21290"/>
                  </a:lnTo>
                  <a:lnTo>
                    <a:pt x="106698" y="15430"/>
                  </a:lnTo>
                  <a:lnTo>
                    <a:pt x="117513" y="14545"/>
                  </a:lnTo>
                  <a:lnTo>
                    <a:pt x="133311" y="20553"/>
                  </a:lnTo>
                  <a:lnTo>
                    <a:pt x="139435" y="53654"/>
                  </a:lnTo>
                  <a:lnTo>
                    <a:pt x="129708" y="73157"/>
                  </a:lnTo>
                  <a:lnTo>
                    <a:pt x="123689" y="99342"/>
                  </a:lnTo>
                  <a:lnTo>
                    <a:pt x="133699" y="11929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ee4p_CM_1_98814">
              <a:extLst>
                <a:ext uri="{FF2B5EF4-FFF2-40B4-BE49-F238E27FC236}">
                  <a16:creationId xmlns:a16="http://schemas.microsoft.com/office/drawing/2014/main" id="{524AAEB9-C647-5378-8584-645D5A774FA4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5806025" y="5007370"/>
              <a:ext cx="123136" cy="183315"/>
            </a:xfrm>
            <a:custGeom>
              <a:avLst/>
              <a:gdLst/>
              <a:ahLst/>
              <a:cxnLst/>
              <a:rect l="0" t="0" r="0" b="0"/>
              <a:pathLst>
                <a:path w="173676" h="258555">
                  <a:moveTo>
                    <a:pt x="105881" y="246098"/>
                  </a:moveTo>
                  <a:lnTo>
                    <a:pt x="103007" y="244839"/>
                  </a:lnTo>
                  <a:lnTo>
                    <a:pt x="89343" y="247814"/>
                  </a:lnTo>
                  <a:lnTo>
                    <a:pt x="75315" y="244720"/>
                  </a:lnTo>
                  <a:lnTo>
                    <a:pt x="64346" y="246238"/>
                  </a:lnTo>
                  <a:lnTo>
                    <a:pt x="26784" y="245711"/>
                  </a:lnTo>
                  <a:lnTo>
                    <a:pt x="30155" y="227473"/>
                  </a:lnTo>
                  <a:lnTo>
                    <a:pt x="21133" y="212195"/>
                  </a:lnTo>
                  <a:lnTo>
                    <a:pt x="10602" y="208275"/>
                  </a:lnTo>
                  <a:lnTo>
                    <a:pt x="5912" y="197915"/>
                  </a:lnTo>
                  <a:lnTo>
                    <a:pt x="0" y="194599"/>
                  </a:lnTo>
                  <a:lnTo>
                    <a:pt x="265" y="188206"/>
                  </a:lnTo>
                  <a:lnTo>
                    <a:pt x="6203" y="171829"/>
                  </a:lnTo>
                  <a:lnTo>
                    <a:pt x="17182" y="149480"/>
                  </a:lnTo>
                  <a:lnTo>
                    <a:pt x="23865" y="149272"/>
                  </a:lnTo>
                  <a:lnTo>
                    <a:pt x="37612" y="135702"/>
                  </a:lnTo>
                  <a:lnTo>
                    <a:pt x="46363" y="135317"/>
                  </a:lnTo>
                  <a:lnTo>
                    <a:pt x="59322" y="144846"/>
                  </a:lnTo>
                  <a:lnTo>
                    <a:pt x="75179" y="137033"/>
                  </a:lnTo>
                  <a:lnTo>
                    <a:pt x="77338" y="127390"/>
                  </a:lnTo>
                  <a:lnTo>
                    <a:pt x="82523" y="118040"/>
                  </a:lnTo>
                  <a:lnTo>
                    <a:pt x="86100" y="106286"/>
                  </a:lnTo>
                  <a:lnTo>
                    <a:pt x="98444" y="96710"/>
                  </a:lnTo>
                  <a:lnTo>
                    <a:pt x="103102" y="80421"/>
                  </a:lnTo>
                  <a:lnTo>
                    <a:pt x="107999" y="75231"/>
                  </a:lnTo>
                  <a:lnTo>
                    <a:pt x="111255" y="63119"/>
                  </a:lnTo>
                  <a:lnTo>
                    <a:pt x="117355" y="48228"/>
                  </a:lnTo>
                  <a:lnTo>
                    <a:pt x="136801" y="30147"/>
                  </a:lnTo>
                  <a:lnTo>
                    <a:pt x="138020" y="22370"/>
                  </a:lnTo>
                  <a:lnTo>
                    <a:pt x="140536" y="18142"/>
                  </a:lnTo>
                  <a:lnTo>
                    <a:pt x="131399" y="8811"/>
                  </a:lnTo>
                  <a:lnTo>
                    <a:pt x="132142" y="1346"/>
                  </a:lnTo>
                  <a:lnTo>
                    <a:pt x="138657" y="0"/>
                  </a:lnTo>
                  <a:lnTo>
                    <a:pt x="147835" y="15011"/>
                  </a:lnTo>
                  <a:lnTo>
                    <a:pt x="149376" y="30539"/>
                  </a:lnTo>
                  <a:lnTo>
                    <a:pt x="148531" y="46062"/>
                  </a:lnTo>
                  <a:lnTo>
                    <a:pt x="161095" y="67269"/>
                  </a:lnTo>
                  <a:lnTo>
                    <a:pt x="148203" y="67041"/>
                  </a:lnTo>
                  <a:lnTo>
                    <a:pt x="141690" y="68700"/>
                  </a:lnTo>
                  <a:lnTo>
                    <a:pt x="131171" y="66359"/>
                  </a:lnTo>
                  <a:lnTo>
                    <a:pt x="126156" y="77354"/>
                  </a:lnTo>
                  <a:lnTo>
                    <a:pt x="139781" y="90939"/>
                  </a:lnTo>
                  <a:lnTo>
                    <a:pt x="149834" y="94888"/>
                  </a:lnTo>
                  <a:lnTo>
                    <a:pt x="153085" y="104512"/>
                  </a:lnTo>
                  <a:lnTo>
                    <a:pt x="160362" y="120524"/>
                  </a:lnTo>
                  <a:lnTo>
                    <a:pt x="156746" y="126812"/>
                  </a:lnTo>
                  <a:lnTo>
                    <a:pt x="145138" y="150314"/>
                  </a:lnTo>
                  <a:lnTo>
                    <a:pt x="139598" y="154521"/>
                  </a:lnTo>
                  <a:lnTo>
                    <a:pt x="137817" y="172475"/>
                  </a:lnTo>
                  <a:lnTo>
                    <a:pt x="140114" y="182223"/>
                  </a:lnTo>
                  <a:lnTo>
                    <a:pt x="138255" y="189117"/>
                  </a:lnTo>
                  <a:lnTo>
                    <a:pt x="149164" y="201195"/>
                  </a:lnTo>
                  <a:lnTo>
                    <a:pt x="151132" y="209495"/>
                  </a:lnTo>
                  <a:lnTo>
                    <a:pt x="159653" y="221422"/>
                  </a:lnTo>
                  <a:lnTo>
                    <a:pt x="170210" y="228856"/>
                  </a:lnTo>
                  <a:lnTo>
                    <a:pt x="171240" y="239394"/>
                  </a:lnTo>
                  <a:lnTo>
                    <a:pt x="173675" y="246086"/>
                  </a:lnTo>
                  <a:lnTo>
                    <a:pt x="172014" y="258554"/>
                  </a:lnTo>
                  <a:lnTo>
                    <a:pt x="153674" y="253097"/>
                  </a:lnTo>
                  <a:lnTo>
                    <a:pt x="135011" y="24700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ee4p_CD_1_98814">
              <a:extLst>
                <a:ext uri="{FF2B5EF4-FFF2-40B4-BE49-F238E27FC236}">
                  <a16:creationId xmlns:a16="http://schemas.microsoft.com/office/drawing/2014/main" id="{FD6C32A6-923B-45AB-393A-A9752216EE0F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5866471" y="5132866"/>
              <a:ext cx="310813" cy="304309"/>
            </a:xfrm>
            <a:custGeom>
              <a:avLst/>
              <a:gdLst/>
              <a:ahLst/>
              <a:cxnLst/>
              <a:rect l="0" t="0" r="0" b="0"/>
              <a:pathLst>
                <a:path w="438383" h="429210">
                  <a:moveTo>
                    <a:pt x="430527" y="40400"/>
                  </a:moveTo>
                  <a:lnTo>
                    <a:pt x="429131" y="67413"/>
                  </a:lnTo>
                  <a:lnTo>
                    <a:pt x="438382" y="70540"/>
                  </a:lnTo>
                  <a:lnTo>
                    <a:pt x="430961" y="78740"/>
                  </a:lnTo>
                  <a:lnTo>
                    <a:pt x="422094" y="84872"/>
                  </a:lnTo>
                  <a:lnTo>
                    <a:pt x="413268" y="96912"/>
                  </a:lnTo>
                  <a:lnTo>
                    <a:pt x="408412" y="107644"/>
                  </a:lnTo>
                  <a:lnTo>
                    <a:pt x="407113" y="126173"/>
                  </a:lnTo>
                  <a:lnTo>
                    <a:pt x="401766" y="134993"/>
                  </a:lnTo>
                  <a:lnTo>
                    <a:pt x="401573" y="152396"/>
                  </a:lnTo>
                  <a:lnTo>
                    <a:pt x="394935" y="158832"/>
                  </a:lnTo>
                  <a:lnTo>
                    <a:pt x="394079" y="172572"/>
                  </a:lnTo>
                  <a:lnTo>
                    <a:pt x="390909" y="174353"/>
                  </a:lnTo>
                  <a:lnTo>
                    <a:pt x="388773" y="186988"/>
                  </a:lnTo>
                  <a:lnTo>
                    <a:pt x="394577" y="197492"/>
                  </a:lnTo>
                  <a:lnTo>
                    <a:pt x="396045" y="225374"/>
                  </a:lnTo>
                  <a:lnTo>
                    <a:pt x="400200" y="246661"/>
                  </a:lnTo>
                  <a:lnTo>
                    <a:pt x="397891" y="258702"/>
                  </a:lnTo>
                  <a:lnTo>
                    <a:pt x="402509" y="272141"/>
                  </a:lnTo>
                  <a:lnTo>
                    <a:pt x="415896" y="285125"/>
                  </a:lnTo>
                  <a:lnTo>
                    <a:pt x="428361" y="314380"/>
                  </a:lnTo>
                  <a:lnTo>
                    <a:pt x="419268" y="312015"/>
                  </a:lnTo>
                  <a:lnTo>
                    <a:pt x="388264" y="315938"/>
                  </a:lnTo>
                  <a:lnTo>
                    <a:pt x="382077" y="318716"/>
                  </a:lnTo>
                  <a:lnTo>
                    <a:pt x="375499" y="333564"/>
                  </a:lnTo>
                  <a:lnTo>
                    <a:pt x="380665" y="343832"/>
                  </a:lnTo>
                  <a:lnTo>
                    <a:pt x="376565" y="371440"/>
                  </a:lnTo>
                  <a:lnTo>
                    <a:pt x="373707" y="394901"/>
                  </a:lnTo>
                  <a:lnTo>
                    <a:pt x="379943" y="399065"/>
                  </a:lnTo>
                  <a:lnTo>
                    <a:pt x="396081" y="408180"/>
                  </a:lnTo>
                  <a:lnTo>
                    <a:pt x="402416" y="403920"/>
                  </a:lnTo>
                  <a:lnTo>
                    <a:pt x="404346" y="429209"/>
                  </a:lnTo>
                  <a:lnTo>
                    <a:pt x="386680" y="429014"/>
                  </a:lnTo>
                  <a:lnTo>
                    <a:pt x="377200" y="416099"/>
                  </a:lnTo>
                  <a:lnTo>
                    <a:pt x="368695" y="406112"/>
                  </a:lnTo>
                  <a:lnTo>
                    <a:pt x="351006" y="402839"/>
                  </a:lnTo>
                  <a:lnTo>
                    <a:pt x="345827" y="390576"/>
                  </a:lnTo>
                  <a:lnTo>
                    <a:pt x="331716" y="397962"/>
                  </a:lnTo>
                  <a:lnTo>
                    <a:pt x="313232" y="394698"/>
                  </a:lnTo>
                  <a:lnTo>
                    <a:pt x="305518" y="384080"/>
                  </a:lnTo>
                  <a:lnTo>
                    <a:pt x="290862" y="381924"/>
                  </a:lnTo>
                  <a:lnTo>
                    <a:pt x="280044" y="382488"/>
                  </a:lnTo>
                  <a:lnTo>
                    <a:pt x="278720" y="375226"/>
                  </a:lnTo>
                  <a:lnTo>
                    <a:pt x="270757" y="374638"/>
                  </a:lnTo>
                  <a:lnTo>
                    <a:pt x="260245" y="373261"/>
                  </a:lnTo>
                  <a:lnTo>
                    <a:pt x="245946" y="376759"/>
                  </a:lnTo>
                  <a:lnTo>
                    <a:pt x="235916" y="376185"/>
                  </a:lnTo>
                  <a:lnTo>
                    <a:pt x="230202" y="378328"/>
                  </a:lnTo>
                  <a:lnTo>
                    <a:pt x="231437" y="350562"/>
                  </a:lnTo>
                  <a:lnTo>
                    <a:pt x="223737" y="341917"/>
                  </a:lnTo>
                  <a:lnTo>
                    <a:pt x="222043" y="327603"/>
                  </a:lnTo>
                  <a:lnTo>
                    <a:pt x="225444" y="313587"/>
                  </a:lnTo>
                  <a:lnTo>
                    <a:pt x="220766" y="304624"/>
                  </a:lnTo>
                  <a:lnTo>
                    <a:pt x="220343" y="290018"/>
                  </a:lnTo>
                  <a:lnTo>
                    <a:pt x="192335" y="290221"/>
                  </a:lnTo>
                  <a:lnTo>
                    <a:pt x="194345" y="281863"/>
                  </a:lnTo>
                  <a:lnTo>
                    <a:pt x="182568" y="281950"/>
                  </a:lnTo>
                  <a:lnTo>
                    <a:pt x="181324" y="285969"/>
                  </a:lnTo>
                  <a:lnTo>
                    <a:pt x="167007" y="286875"/>
                  </a:lnTo>
                  <a:lnTo>
                    <a:pt x="161216" y="300400"/>
                  </a:lnTo>
                  <a:lnTo>
                    <a:pt x="157757" y="306207"/>
                  </a:lnTo>
                  <a:lnTo>
                    <a:pt x="145002" y="302927"/>
                  </a:lnTo>
                  <a:lnTo>
                    <a:pt x="137386" y="306194"/>
                  </a:lnTo>
                  <a:lnTo>
                    <a:pt x="122122" y="308073"/>
                  </a:lnTo>
                  <a:lnTo>
                    <a:pt x="113282" y="295931"/>
                  </a:lnTo>
                  <a:lnTo>
                    <a:pt x="107978" y="288427"/>
                  </a:lnTo>
                  <a:lnTo>
                    <a:pt x="101353" y="274520"/>
                  </a:lnTo>
                  <a:lnTo>
                    <a:pt x="95659" y="257254"/>
                  </a:lnTo>
                  <a:lnTo>
                    <a:pt x="27544" y="256947"/>
                  </a:lnTo>
                  <a:lnTo>
                    <a:pt x="19448" y="259731"/>
                  </a:lnTo>
                  <a:lnTo>
                    <a:pt x="12761" y="259297"/>
                  </a:lnTo>
                  <a:lnTo>
                    <a:pt x="3234" y="262411"/>
                  </a:lnTo>
                  <a:lnTo>
                    <a:pt x="0" y="255227"/>
                  </a:lnTo>
                  <a:lnTo>
                    <a:pt x="5872" y="252781"/>
                  </a:lnTo>
                  <a:lnTo>
                    <a:pt x="6594" y="242689"/>
                  </a:lnTo>
                  <a:lnTo>
                    <a:pt x="10371" y="236739"/>
                  </a:lnTo>
                  <a:lnTo>
                    <a:pt x="18771" y="231876"/>
                  </a:lnTo>
                  <a:lnTo>
                    <a:pt x="24835" y="234233"/>
                  </a:lnTo>
                  <a:lnTo>
                    <a:pt x="32729" y="225377"/>
                  </a:lnTo>
                  <a:lnTo>
                    <a:pt x="45303" y="225605"/>
                  </a:lnTo>
                  <a:lnTo>
                    <a:pt x="46782" y="232154"/>
                  </a:lnTo>
                  <a:lnTo>
                    <a:pt x="55405" y="236252"/>
                  </a:lnTo>
                  <a:lnTo>
                    <a:pt x="68987" y="221755"/>
                  </a:lnTo>
                  <a:lnTo>
                    <a:pt x="82433" y="210464"/>
                  </a:lnTo>
                  <a:lnTo>
                    <a:pt x="88267" y="203067"/>
                  </a:lnTo>
                  <a:lnTo>
                    <a:pt x="87494" y="184058"/>
                  </a:lnTo>
                  <a:lnTo>
                    <a:pt x="97519" y="161623"/>
                  </a:lnTo>
                  <a:lnTo>
                    <a:pt x="108096" y="149730"/>
                  </a:lnTo>
                  <a:lnTo>
                    <a:pt x="123294" y="138603"/>
                  </a:lnTo>
                  <a:lnTo>
                    <a:pt x="125947" y="131240"/>
                  </a:lnTo>
                  <a:lnTo>
                    <a:pt x="126522" y="122774"/>
                  </a:lnTo>
                  <a:lnTo>
                    <a:pt x="130284" y="114765"/>
                  </a:lnTo>
                  <a:lnTo>
                    <a:pt x="129075" y="101682"/>
                  </a:lnTo>
                  <a:lnTo>
                    <a:pt x="131953" y="81224"/>
                  </a:lnTo>
                  <a:lnTo>
                    <a:pt x="136464" y="66816"/>
                  </a:lnTo>
                  <a:lnTo>
                    <a:pt x="143378" y="54465"/>
                  </a:lnTo>
                  <a:lnTo>
                    <a:pt x="144746" y="40511"/>
                  </a:lnTo>
                  <a:lnTo>
                    <a:pt x="146821" y="24389"/>
                  </a:lnTo>
                  <a:lnTo>
                    <a:pt x="155808" y="12647"/>
                  </a:lnTo>
                  <a:lnTo>
                    <a:pt x="168168" y="5197"/>
                  </a:lnTo>
                  <a:lnTo>
                    <a:pt x="187163" y="13060"/>
                  </a:lnTo>
                  <a:lnTo>
                    <a:pt x="201864" y="21592"/>
                  </a:lnTo>
                  <a:lnTo>
                    <a:pt x="218750" y="23868"/>
                  </a:lnTo>
                  <a:lnTo>
                    <a:pt x="235970" y="28381"/>
                  </a:lnTo>
                  <a:lnTo>
                    <a:pt x="242871" y="14416"/>
                  </a:lnTo>
                  <a:lnTo>
                    <a:pt x="246042" y="12633"/>
                  </a:lnTo>
                  <a:lnTo>
                    <a:pt x="256562" y="14956"/>
                  </a:lnTo>
                  <a:lnTo>
                    <a:pt x="282260" y="3409"/>
                  </a:lnTo>
                  <a:lnTo>
                    <a:pt x="291366" y="8304"/>
                  </a:lnTo>
                  <a:lnTo>
                    <a:pt x="298840" y="7610"/>
                  </a:lnTo>
                  <a:lnTo>
                    <a:pt x="302302" y="1983"/>
                  </a:lnTo>
                  <a:lnTo>
                    <a:pt x="310880" y="0"/>
                  </a:lnTo>
                  <a:lnTo>
                    <a:pt x="328246" y="2435"/>
                  </a:lnTo>
                  <a:lnTo>
                    <a:pt x="343049" y="2968"/>
                  </a:lnTo>
                  <a:lnTo>
                    <a:pt x="350670" y="513"/>
                  </a:lnTo>
                  <a:lnTo>
                    <a:pt x="364652" y="19611"/>
                  </a:lnTo>
                  <a:lnTo>
                    <a:pt x="375017" y="22416"/>
                  </a:lnTo>
                  <a:lnTo>
                    <a:pt x="381196" y="18532"/>
                  </a:lnTo>
                  <a:lnTo>
                    <a:pt x="391869" y="20054"/>
                  </a:lnTo>
                  <a:lnTo>
                    <a:pt x="404724" y="15162"/>
                  </a:lnTo>
                  <a:lnTo>
                    <a:pt x="410207" y="2503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ee4p_CG_1_98814">
              <a:extLst>
                <a:ext uri="{FF2B5EF4-FFF2-40B4-BE49-F238E27FC236}">
                  <a16:creationId xmlns:a16="http://schemas.microsoft.com/office/drawing/2014/main" id="{CF3A9EDD-7C3B-A171-50C7-97E4390C8113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5848656" y="5157920"/>
              <a:ext cx="120440" cy="143560"/>
            </a:xfrm>
            <a:custGeom>
              <a:avLst/>
              <a:gdLst/>
              <a:ahLst/>
              <a:cxnLst/>
              <a:rect l="0" t="0" r="0" b="0"/>
              <a:pathLst>
                <a:path w="169874" h="202483">
                  <a:moveTo>
                    <a:pt x="43898" y="196538"/>
                  </a:moveTo>
                  <a:lnTo>
                    <a:pt x="35248" y="188603"/>
                  </a:lnTo>
                  <a:lnTo>
                    <a:pt x="28273" y="192493"/>
                  </a:lnTo>
                  <a:lnTo>
                    <a:pt x="18956" y="202482"/>
                  </a:lnTo>
                  <a:lnTo>
                    <a:pt x="0" y="177985"/>
                  </a:lnTo>
                  <a:lnTo>
                    <a:pt x="17575" y="165227"/>
                  </a:lnTo>
                  <a:lnTo>
                    <a:pt x="8870" y="149949"/>
                  </a:lnTo>
                  <a:lnTo>
                    <a:pt x="16786" y="144141"/>
                  </a:lnTo>
                  <a:lnTo>
                    <a:pt x="32361" y="141312"/>
                  </a:lnTo>
                  <a:lnTo>
                    <a:pt x="34198" y="131078"/>
                  </a:lnTo>
                  <a:lnTo>
                    <a:pt x="46532" y="142168"/>
                  </a:lnTo>
                  <a:lnTo>
                    <a:pt x="66909" y="143140"/>
                  </a:lnTo>
                  <a:lnTo>
                    <a:pt x="73991" y="132227"/>
                  </a:lnTo>
                  <a:lnTo>
                    <a:pt x="76905" y="116876"/>
                  </a:lnTo>
                  <a:lnTo>
                    <a:pt x="74388" y="98852"/>
                  </a:lnTo>
                  <a:lnTo>
                    <a:pt x="63468" y="85201"/>
                  </a:lnTo>
                  <a:lnTo>
                    <a:pt x="73461" y="58466"/>
                  </a:lnTo>
                  <a:lnTo>
                    <a:pt x="67699" y="53878"/>
                  </a:lnTo>
                  <a:lnTo>
                    <a:pt x="50525" y="55759"/>
                  </a:lnTo>
                  <a:lnTo>
                    <a:pt x="44073" y="43829"/>
                  </a:lnTo>
                  <a:lnTo>
                    <a:pt x="45752" y="33756"/>
                  </a:lnTo>
                  <a:lnTo>
                    <a:pt x="74882" y="34662"/>
                  </a:lnTo>
                  <a:lnTo>
                    <a:pt x="93545" y="40755"/>
                  </a:lnTo>
                  <a:lnTo>
                    <a:pt x="111885" y="46212"/>
                  </a:lnTo>
                  <a:lnTo>
                    <a:pt x="113546" y="33744"/>
                  </a:lnTo>
                  <a:lnTo>
                    <a:pt x="125646" y="12247"/>
                  </a:lnTo>
                  <a:lnTo>
                    <a:pt x="139403" y="0"/>
                  </a:lnTo>
                  <a:lnTo>
                    <a:pt x="155027" y="3883"/>
                  </a:lnTo>
                  <a:lnTo>
                    <a:pt x="169873" y="5173"/>
                  </a:lnTo>
                  <a:lnTo>
                    <a:pt x="168505" y="19127"/>
                  </a:lnTo>
                  <a:lnTo>
                    <a:pt x="161591" y="31478"/>
                  </a:lnTo>
                  <a:lnTo>
                    <a:pt x="157080" y="45886"/>
                  </a:lnTo>
                  <a:lnTo>
                    <a:pt x="154202" y="66344"/>
                  </a:lnTo>
                  <a:lnTo>
                    <a:pt x="155411" y="79427"/>
                  </a:lnTo>
                  <a:lnTo>
                    <a:pt x="151649" y="87436"/>
                  </a:lnTo>
                  <a:lnTo>
                    <a:pt x="151074" y="95902"/>
                  </a:lnTo>
                  <a:lnTo>
                    <a:pt x="148421" y="103265"/>
                  </a:lnTo>
                  <a:lnTo>
                    <a:pt x="133223" y="114392"/>
                  </a:lnTo>
                  <a:lnTo>
                    <a:pt x="122646" y="126285"/>
                  </a:lnTo>
                  <a:lnTo>
                    <a:pt x="112621" y="148720"/>
                  </a:lnTo>
                  <a:lnTo>
                    <a:pt x="113394" y="167729"/>
                  </a:lnTo>
                  <a:lnTo>
                    <a:pt x="107560" y="175126"/>
                  </a:lnTo>
                  <a:lnTo>
                    <a:pt x="94114" y="186417"/>
                  </a:lnTo>
                  <a:lnTo>
                    <a:pt x="80532" y="200914"/>
                  </a:lnTo>
                  <a:lnTo>
                    <a:pt x="71909" y="196816"/>
                  </a:lnTo>
                  <a:lnTo>
                    <a:pt x="70430" y="190267"/>
                  </a:lnTo>
                  <a:lnTo>
                    <a:pt x="57856" y="190039"/>
                  </a:lnTo>
                  <a:lnTo>
                    <a:pt x="49962" y="19889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ee4p_CY_1_98814">
              <a:extLst>
                <a:ext uri="{FF2B5EF4-FFF2-40B4-BE49-F238E27FC236}">
                  <a16:creationId xmlns:a16="http://schemas.microsoft.com/office/drawing/2014/main" id="{15058F41-743D-38FF-0ADC-35A8019C5149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6202775" y="4609425"/>
              <a:ext cx="30191" cy="12474"/>
            </a:xfrm>
            <a:custGeom>
              <a:avLst/>
              <a:gdLst/>
              <a:ahLst/>
              <a:cxnLst/>
              <a:rect l="0" t="0" r="0" b="0"/>
              <a:pathLst>
                <a:path w="42582" h="17594">
                  <a:moveTo>
                    <a:pt x="0" y="13939"/>
                  </a:moveTo>
                  <a:lnTo>
                    <a:pt x="1632" y="13796"/>
                  </a:lnTo>
                  <a:lnTo>
                    <a:pt x="4968" y="7478"/>
                  </a:lnTo>
                  <a:lnTo>
                    <a:pt x="21593" y="7832"/>
                  </a:lnTo>
                  <a:lnTo>
                    <a:pt x="42581" y="0"/>
                  </a:lnTo>
                  <a:lnTo>
                    <a:pt x="26985" y="11171"/>
                  </a:lnTo>
                  <a:lnTo>
                    <a:pt x="28665" y="16072"/>
                  </a:lnTo>
                  <a:lnTo>
                    <a:pt x="26191" y="15155"/>
                  </a:lnTo>
                  <a:lnTo>
                    <a:pt x="21782" y="17135"/>
                  </a:lnTo>
                  <a:lnTo>
                    <a:pt x="18326" y="16590"/>
                  </a:lnTo>
                  <a:lnTo>
                    <a:pt x="17175" y="17593"/>
                  </a:lnTo>
                  <a:lnTo>
                    <a:pt x="16716" y="14949"/>
                  </a:lnTo>
                  <a:lnTo>
                    <a:pt x="15052" y="13346"/>
                  </a:lnTo>
                  <a:lnTo>
                    <a:pt x="10600" y="13073"/>
                  </a:lnTo>
                  <a:lnTo>
                    <a:pt x="4335" y="1530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ee4p_CY_2_98814">
              <a:extLst>
                <a:ext uri="{FF2B5EF4-FFF2-40B4-BE49-F238E27FC236}">
                  <a16:creationId xmlns:a16="http://schemas.microsoft.com/office/drawing/2014/main" id="{5B5C1857-6F2B-6244-2E8C-945C88CDA660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6195000" y="4618694"/>
              <a:ext cx="28611" cy="11135"/>
            </a:xfrm>
            <a:custGeom>
              <a:avLst/>
              <a:gdLst/>
              <a:ahLst/>
              <a:cxnLst/>
              <a:rect l="0" t="0" r="0" b="0"/>
              <a:pathLst>
                <a:path w="40354" h="15705">
                  <a:moveTo>
                    <a:pt x="39631" y="2999"/>
                  </a:moveTo>
                  <a:lnTo>
                    <a:pt x="40353" y="5101"/>
                  </a:lnTo>
                  <a:lnTo>
                    <a:pt x="16692" y="15704"/>
                  </a:lnTo>
                  <a:lnTo>
                    <a:pt x="5392" y="12320"/>
                  </a:lnTo>
                  <a:lnTo>
                    <a:pt x="0" y="1829"/>
                  </a:lnTo>
                  <a:lnTo>
                    <a:pt x="10966" y="866"/>
                  </a:lnTo>
                  <a:lnTo>
                    <a:pt x="15301" y="2232"/>
                  </a:lnTo>
                  <a:lnTo>
                    <a:pt x="21566" y="0"/>
                  </a:lnTo>
                  <a:lnTo>
                    <a:pt x="26018" y="273"/>
                  </a:lnTo>
                  <a:lnTo>
                    <a:pt x="27682" y="1876"/>
                  </a:lnTo>
                  <a:lnTo>
                    <a:pt x="28141" y="4520"/>
                  </a:lnTo>
                  <a:lnTo>
                    <a:pt x="29292" y="3517"/>
                  </a:lnTo>
                  <a:lnTo>
                    <a:pt x="32748" y="4062"/>
                  </a:lnTo>
                  <a:lnTo>
                    <a:pt x="37157" y="208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ee4p_CZ_1_98814">
              <a:extLst>
                <a:ext uri="{FF2B5EF4-FFF2-40B4-BE49-F238E27FC236}">
                  <a16:creationId xmlns:a16="http://schemas.microsoft.com/office/drawing/2014/main" id="{4F939CC0-D1F7-2EDD-AC5A-72D6DDC74E15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5867417" y="4300731"/>
              <a:ext cx="108226" cy="54636"/>
            </a:xfrm>
            <a:custGeom>
              <a:avLst/>
              <a:gdLst/>
              <a:ahLst/>
              <a:cxnLst/>
              <a:rect l="0" t="0" r="0" b="0"/>
              <a:pathLst>
                <a:path w="152647" h="77061">
                  <a:moveTo>
                    <a:pt x="108954" y="75825"/>
                  </a:moveTo>
                  <a:lnTo>
                    <a:pt x="98313" y="70220"/>
                  </a:lnTo>
                  <a:lnTo>
                    <a:pt x="87473" y="71762"/>
                  </a:lnTo>
                  <a:lnTo>
                    <a:pt x="69555" y="62683"/>
                  </a:lnTo>
                  <a:lnTo>
                    <a:pt x="61431" y="64908"/>
                  </a:lnTo>
                  <a:lnTo>
                    <a:pt x="48446" y="77060"/>
                  </a:lnTo>
                  <a:lnTo>
                    <a:pt x="31296" y="67504"/>
                  </a:lnTo>
                  <a:lnTo>
                    <a:pt x="18263" y="54685"/>
                  </a:lnTo>
                  <a:lnTo>
                    <a:pt x="6484" y="47491"/>
                  </a:lnTo>
                  <a:lnTo>
                    <a:pt x="4041" y="34820"/>
                  </a:lnTo>
                  <a:lnTo>
                    <a:pt x="0" y="25852"/>
                  </a:lnTo>
                  <a:lnTo>
                    <a:pt x="16775" y="19261"/>
                  </a:lnTo>
                  <a:lnTo>
                    <a:pt x="25345" y="11700"/>
                  </a:lnTo>
                  <a:lnTo>
                    <a:pt x="41921" y="5806"/>
                  </a:lnTo>
                  <a:lnTo>
                    <a:pt x="47710" y="0"/>
                  </a:lnTo>
                  <a:lnTo>
                    <a:pt x="53797" y="3507"/>
                  </a:lnTo>
                  <a:lnTo>
                    <a:pt x="64098" y="323"/>
                  </a:lnTo>
                  <a:lnTo>
                    <a:pt x="75039" y="10134"/>
                  </a:lnTo>
                  <a:lnTo>
                    <a:pt x="92297" y="12779"/>
                  </a:lnTo>
                  <a:lnTo>
                    <a:pt x="90857" y="21124"/>
                  </a:lnTo>
                  <a:lnTo>
                    <a:pt x="103396" y="27380"/>
                  </a:lnTo>
                  <a:lnTo>
                    <a:pt x="106842" y="19568"/>
                  </a:lnTo>
                  <a:lnTo>
                    <a:pt x="122672" y="22954"/>
                  </a:lnTo>
                  <a:lnTo>
                    <a:pt x="124862" y="32411"/>
                  </a:lnTo>
                  <a:lnTo>
                    <a:pt x="142023" y="34232"/>
                  </a:lnTo>
                  <a:lnTo>
                    <a:pt x="152646" y="49025"/>
                  </a:lnTo>
                  <a:lnTo>
                    <a:pt x="145764" y="49061"/>
                  </a:lnTo>
                  <a:lnTo>
                    <a:pt x="142187" y="54448"/>
                  </a:lnTo>
                  <a:lnTo>
                    <a:pt x="136889" y="55748"/>
                  </a:lnTo>
                  <a:lnTo>
                    <a:pt x="135377" y="62537"/>
                  </a:lnTo>
                  <a:lnTo>
                    <a:pt x="130957" y="63952"/>
                  </a:lnTo>
                  <a:lnTo>
                    <a:pt x="130333" y="66721"/>
                  </a:lnTo>
                  <a:lnTo>
                    <a:pt x="122451" y="69797"/>
                  </a:lnTo>
                  <a:lnTo>
                    <a:pt x="112225" y="6929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ee4p_DE_1_98814">
              <a:extLst>
                <a:ext uri="{FF2B5EF4-FFF2-40B4-BE49-F238E27FC236}">
                  <a16:creationId xmlns:a16="http://schemas.microsoft.com/office/drawing/2014/main" id="{F9A1BC11-E212-C2FD-9B69-C8EFBF930FAB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5765109" y="4214974"/>
              <a:ext cx="147755" cy="166535"/>
            </a:xfrm>
            <a:custGeom>
              <a:avLst/>
              <a:gdLst/>
              <a:ahLst/>
              <a:cxnLst/>
              <a:rect l="0" t="0" r="0" b="0"/>
              <a:pathLst>
                <a:path w="208399" h="234888">
                  <a:moveTo>
                    <a:pt x="90790" y="0"/>
                  </a:moveTo>
                  <a:lnTo>
                    <a:pt x="91198" y="12366"/>
                  </a:lnTo>
                  <a:lnTo>
                    <a:pt x="114523" y="19792"/>
                  </a:lnTo>
                  <a:lnTo>
                    <a:pt x="114278" y="31058"/>
                  </a:lnTo>
                  <a:lnTo>
                    <a:pt x="137748" y="25103"/>
                  </a:lnTo>
                  <a:lnTo>
                    <a:pt x="150725" y="16392"/>
                  </a:lnTo>
                  <a:lnTo>
                    <a:pt x="176785" y="28941"/>
                  </a:lnTo>
                  <a:lnTo>
                    <a:pt x="187686" y="39014"/>
                  </a:lnTo>
                  <a:lnTo>
                    <a:pt x="193078" y="55023"/>
                  </a:lnTo>
                  <a:lnTo>
                    <a:pt x="186643" y="63379"/>
                  </a:lnTo>
                  <a:lnTo>
                    <a:pt x="195024" y="74492"/>
                  </a:lnTo>
                  <a:lnTo>
                    <a:pt x="200735" y="91076"/>
                  </a:lnTo>
                  <a:lnTo>
                    <a:pt x="198936" y="101708"/>
                  </a:lnTo>
                  <a:lnTo>
                    <a:pt x="208398" y="121278"/>
                  </a:lnTo>
                  <a:lnTo>
                    <a:pt x="198097" y="124462"/>
                  </a:lnTo>
                  <a:lnTo>
                    <a:pt x="192010" y="120955"/>
                  </a:lnTo>
                  <a:lnTo>
                    <a:pt x="186221" y="126761"/>
                  </a:lnTo>
                  <a:lnTo>
                    <a:pt x="169645" y="132655"/>
                  </a:lnTo>
                  <a:lnTo>
                    <a:pt x="161075" y="140216"/>
                  </a:lnTo>
                  <a:lnTo>
                    <a:pt x="144300" y="146807"/>
                  </a:lnTo>
                  <a:lnTo>
                    <a:pt x="148341" y="155775"/>
                  </a:lnTo>
                  <a:lnTo>
                    <a:pt x="150784" y="168446"/>
                  </a:lnTo>
                  <a:lnTo>
                    <a:pt x="162563" y="175640"/>
                  </a:lnTo>
                  <a:lnTo>
                    <a:pt x="175596" y="188459"/>
                  </a:lnTo>
                  <a:lnTo>
                    <a:pt x="167458" y="202137"/>
                  </a:lnTo>
                  <a:lnTo>
                    <a:pt x="159165" y="205891"/>
                  </a:lnTo>
                  <a:lnTo>
                    <a:pt x="162437" y="225075"/>
                  </a:lnTo>
                  <a:lnTo>
                    <a:pt x="160285" y="230055"/>
                  </a:lnTo>
                  <a:lnTo>
                    <a:pt x="153087" y="224053"/>
                  </a:lnTo>
                  <a:lnTo>
                    <a:pt x="142021" y="223152"/>
                  </a:lnTo>
                  <a:lnTo>
                    <a:pt x="125518" y="228412"/>
                  </a:lnTo>
                  <a:lnTo>
                    <a:pt x="105161" y="227162"/>
                  </a:lnTo>
                  <a:lnTo>
                    <a:pt x="101873" y="234887"/>
                  </a:lnTo>
                  <a:lnTo>
                    <a:pt x="90193" y="226758"/>
                  </a:lnTo>
                  <a:lnTo>
                    <a:pt x="83226" y="228374"/>
                  </a:lnTo>
                  <a:lnTo>
                    <a:pt x="58490" y="219399"/>
                  </a:lnTo>
                  <a:lnTo>
                    <a:pt x="53751" y="225779"/>
                  </a:lnTo>
                  <a:lnTo>
                    <a:pt x="34118" y="225574"/>
                  </a:lnTo>
                  <a:lnTo>
                    <a:pt x="37048" y="204595"/>
                  </a:lnTo>
                  <a:lnTo>
                    <a:pt x="48718" y="184273"/>
                  </a:lnTo>
                  <a:lnTo>
                    <a:pt x="15455" y="178780"/>
                  </a:lnTo>
                  <a:lnTo>
                    <a:pt x="4562" y="170951"/>
                  </a:lnTo>
                  <a:lnTo>
                    <a:pt x="5865" y="157789"/>
                  </a:lnTo>
                  <a:lnTo>
                    <a:pt x="1256" y="150983"/>
                  </a:lnTo>
                  <a:lnTo>
                    <a:pt x="3878" y="130511"/>
                  </a:lnTo>
                  <a:lnTo>
                    <a:pt x="0" y="98431"/>
                  </a:lnTo>
                  <a:lnTo>
                    <a:pt x="13866" y="98418"/>
                  </a:lnTo>
                  <a:lnTo>
                    <a:pt x="19717" y="86793"/>
                  </a:lnTo>
                  <a:lnTo>
                    <a:pt x="25469" y="58286"/>
                  </a:lnTo>
                  <a:lnTo>
                    <a:pt x="21155" y="47675"/>
                  </a:lnTo>
                  <a:lnTo>
                    <a:pt x="25662" y="41005"/>
                  </a:lnTo>
                  <a:lnTo>
                    <a:pt x="44955" y="39290"/>
                  </a:lnTo>
                  <a:lnTo>
                    <a:pt x="49236" y="46240"/>
                  </a:lnTo>
                  <a:lnTo>
                    <a:pt x="64910" y="30675"/>
                  </a:lnTo>
                  <a:lnTo>
                    <a:pt x="59633" y="18772"/>
                  </a:lnTo>
                  <a:lnTo>
                    <a:pt x="58574" y="653"/>
                  </a:lnTo>
                  <a:lnTo>
                    <a:pt x="76020" y="487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ee4p_DJ_1_98814">
              <a:extLst>
                <a:ext uri="{FF2B5EF4-FFF2-40B4-BE49-F238E27FC236}">
                  <a16:creationId xmlns:a16="http://schemas.microsoft.com/office/drawing/2014/main" id="{48EA5098-59AB-B07E-1CBE-F54AF3720D59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6348919" y="5010028"/>
              <a:ext cx="27104" cy="29413"/>
            </a:xfrm>
            <a:custGeom>
              <a:avLst/>
              <a:gdLst/>
              <a:ahLst/>
              <a:cxnLst/>
              <a:rect l="0" t="0" r="0" b="0"/>
              <a:pathLst>
                <a:path w="38228" h="41485">
                  <a:moveTo>
                    <a:pt x="32766" y="0"/>
                  </a:moveTo>
                  <a:lnTo>
                    <a:pt x="38227" y="7254"/>
                  </a:lnTo>
                  <a:lnTo>
                    <a:pt x="37501" y="16979"/>
                  </a:lnTo>
                  <a:lnTo>
                    <a:pt x="24332" y="22579"/>
                  </a:lnTo>
                  <a:lnTo>
                    <a:pt x="34245" y="28978"/>
                  </a:lnTo>
                  <a:lnTo>
                    <a:pt x="25740" y="41484"/>
                  </a:lnTo>
                  <a:lnTo>
                    <a:pt x="20617" y="37321"/>
                  </a:lnTo>
                  <a:lnTo>
                    <a:pt x="15059" y="38977"/>
                  </a:lnTo>
                  <a:lnTo>
                    <a:pt x="2166" y="38587"/>
                  </a:lnTo>
                  <a:lnTo>
                    <a:pt x="1797" y="31478"/>
                  </a:lnTo>
                  <a:lnTo>
                    <a:pt x="0" y="25022"/>
                  </a:lnTo>
                  <a:lnTo>
                    <a:pt x="7808" y="14051"/>
                  </a:lnTo>
                  <a:lnTo>
                    <a:pt x="15923" y="3690"/>
                  </a:lnTo>
                  <a:lnTo>
                    <a:pt x="25804" y="572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ee4p_DZ_1_98814">
              <a:extLst>
                <a:ext uri="{FF2B5EF4-FFF2-40B4-BE49-F238E27FC236}">
                  <a16:creationId xmlns:a16="http://schemas.microsoft.com/office/drawing/2014/main" id="{ECB31011-2565-3738-3006-829AFACBF2C5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5524975" y="4582322"/>
              <a:ext cx="338505" cy="321009"/>
            </a:xfrm>
            <a:custGeom>
              <a:avLst/>
              <a:gdLst/>
              <a:ahLst/>
              <a:cxnLst/>
              <a:rect l="0" t="0" r="0" b="0"/>
              <a:pathLst>
                <a:path w="477441" h="452765">
                  <a:moveTo>
                    <a:pt x="477440" y="346187"/>
                  </a:moveTo>
                  <a:lnTo>
                    <a:pt x="398345" y="392453"/>
                  </a:lnTo>
                  <a:lnTo>
                    <a:pt x="331513" y="439739"/>
                  </a:lnTo>
                  <a:lnTo>
                    <a:pt x="298963" y="450421"/>
                  </a:lnTo>
                  <a:lnTo>
                    <a:pt x="273358" y="452764"/>
                  </a:lnTo>
                  <a:lnTo>
                    <a:pt x="273093" y="437524"/>
                  </a:lnTo>
                  <a:lnTo>
                    <a:pt x="262404" y="433621"/>
                  </a:lnTo>
                  <a:lnTo>
                    <a:pt x="248033" y="426754"/>
                  </a:lnTo>
                  <a:lnTo>
                    <a:pt x="242545" y="415485"/>
                  </a:lnTo>
                  <a:lnTo>
                    <a:pt x="164680" y="362715"/>
                  </a:lnTo>
                  <a:lnTo>
                    <a:pt x="86816" y="309412"/>
                  </a:lnTo>
                  <a:lnTo>
                    <a:pt x="0" y="249566"/>
                  </a:lnTo>
                  <a:lnTo>
                    <a:pt x="445" y="244743"/>
                  </a:lnTo>
                  <a:lnTo>
                    <a:pt x="435" y="243075"/>
                  </a:lnTo>
                  <a:lnTo>
                    <a:pt x="238" y="213450"/>
                  </a:lnTo>
                  <a:lnTo>
                    <a:pt x="37514" y="194895"/>
                  </a:lnTo>
                  <a:lnTo>
                    <a:pt x="60564" y="191050"/>
                  </a:lnTo>
                  <a:lnTo>
                    <a:pt x="79457" y="184265"/>
                  </a:lnTo>
                  <a:lnTo>
                    <a:pt x="88286" y="171593"/>
                  </a:lnTo>
                  <a:lnTo>
                    <a:pt x="115274" y="161549"/>
                  </a:lnTo>
                  <a:lnTo>
                    <a:pt x="116265" y="142691"/>
                  </a:lnTo>
                  <a:lnTo>
                    <a:pt x="129619" y="140464"/>
                  </a:lnTo>
                  <a:lnTo>
                    <a:pt x="140061" y="131004"/>
                  </a:lnTo>
                  <a:lnTo>
                    <a:pt x="170270" y="126684"/>
                  </a:lnTo>
                  <a:lnTo>
                    <a:pt x="174502" y="116706"/>
                  </a:lnTo>
                  <a:lnTo>
                    <a:pt x="168420" y="111240"/>
                  </a:lnTo>
                  <a:lnTo>
                    <a:pt x="160447" y="83959"/>
                  </a:lnTo>
                  <a:lnTo>
                    <a:pt x="159073" y="68149"/>
                  </a:lnTo>
                  <a:lnTo>
                    <a:pt x="150372" y="51424"/>
                  </a:lnTo>
                  <a:lnTo>
                    <a:pt x="172562" y="37091"/>
                  </a:lnTo>
                  <a:lnTo>
                    <a:pt x="197517" y="32519"/>
                  </a:lnTo>
                  <a:lnTo>
                    <a:pt x="212090" y="21643"/>
                  </a:lnTo>
                  <a:lnTo>
                    <a:pt x="234320" y="13597"/>
                  </a:lnTo>
                  <a:lnTo>
                    <a:pt x="273440" y="8876"/>
                  </a:lnTo>
                  <a:lnTo>
                    <a:pt x="311620" y="6725"/>
                  </a:lnTo>
                  <a:lnTo>
                    <a:pt x="323262" y="10662"/>
                  </a:lnTo>
                  <a:lnTo>
                    <a:pt x="344999" y="206"/>
                  </a:lnTo>
                  <a:lnTo>
                    <a:pt x="369664" y="0"/>
                  </a:lnTo>
                  <a:lnTo>
                    <a:pt x="379052" y="6177"/>
                  </a:lnTo>
                  <a:lnTo>
                    <a:pt x="394838" y="4567"/>
                  </a:lnTo>
                  <a:lnTo>
                    <a:pt x="390149" y="18158"/>
                  </a:lnTo>
                  <a:lnTo>
                    <a:pt x="393809" y="43261"/>
                  </a:lnTo>
                  <a:lnTo>
                    <a:pt x="388375" y="64833"/>
                  </a:lnTo>
                  <a:lnTo>
                    <a:pt x="374145" y="79348"/>
                  </a:lnTo>
                  <a:lnTo>
                    <a:pt x="376179" y="98858"/>
                  </a:lnTo>
                  <a:lnTo>
                    <a:pt x="395057" y="114217"/>
                  </a:lnTo>
                  <a:lnTo>
                    <a:pt x="395257" y="120438"/>
                  </a:lnTo>
                  <a:lnTo>
                    <a:pt x="409487" y="130790"/>
                  </a:lnTo>
                  <a:lnTo>
                    <a:pt x="419333" y="176498"/>
                  </a:lnTo>
                  <a:lnTo>
                    <a:pt x="426800" y="198789"/>
                  </a:lnTo>
                  <a:lnTo>
                    <a:pt x="428055" y="210471"/>
                  </a:lnTo>
                  <a:lnTo>
                    <a:pt x="423989" y="230905"/>
                  </a:lnTo>
                  <a:lnTo>
                    <a:pt x="425657" y="242282"/>
                  </a:lnTo>
                  <a:lnTo>
                    <a:pt x="422724" y="255901"/>
                  </a:lnTo>
                  <a:lnTo>
                    <a:pt x="424737" y="271495"/>
                  </a:lnTo>
                  <a:lnTo>
                    <a:pt x="415576" y="281830"/>
                  </a:lnTo>
                  <a:lnTo>
                    <a:pt x="429225" y="299802"/>
                  </a:lnTo>
                  <a:lnTo>
                    <a:pt x="430092" y="310336"/>
                  </a:lnTo>
                  <a:lnTo>
                    <a:pt x="438300" y="324010"/>
                  </a:lnTo>
                  <a:lnTo>
                    <a:pt x="449091" y="319522"/>
                  </a:lnTo>
                  <a:lnTo>
                    <a:pt x="467311" y="33089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ee4p_EG_1_98814">
              <a:extLst>
                <a:ext uri="{FF2B5EF4-FFF2-40B4-BE49-F238E27FC236}">
                  <a16:creationId xmlns:a16="http://schemas.microsoft.com/office/drawing/2014/main" id="{017660FB-79EF-D91A-11F7-42BC9D3EB937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6071331" y="4684424"/>
              <a:ext cx="199107" cy="168697"/>
            </a:xfrm>
            <a:custGeom>
              <a:avLst/>
              <a:gdLst/>
              <a:ahLst/>
              <a:cxnLst/>
              <a:rect l="0" t="0" r="0" b="0"/>
              <a:pathLst>
                <a:path w="280829" h="237937">
                  <a:moveTo>
                    <a:pt x="235964" y="52848"/>
                  </a:moveTo>
                  <a:lnTo>
                    <a:pt x="229481" y="62960"/>
                  </a:lnTo>
                  <a:lnTo>
                    <a:pt x="224513" y="81900"/>
                  </a:lnTo>
                  <a:lnTo>
                    <a:pt x="218234" y="94906"/>
                  </a:lnTo>
                  <a:lnTo>
                    <a:pt x="212852" y="99259"/>
                  </a:lnTo>
                  <a:lnTo>
                    <a:pt x="205160" y="91212"/>
                  </a:lnTo>
                  <a:lnTo>
                    <a:pt x="194742" y="80057"/>
                  </a:lnTo>
                  <a:lnTo>
                    <a:pt x="178271" y="44029"/>
                  </a:lnTo>
                  <a:lnTo>
                    <a:pt x="175899" y="46316"/>
                  </a:lnTo>
                  <a:lnTo>
                    <a:pt x="185464" y="72854"/>
                  </a:lnTo>
                  <a:lnTo>
                    <a:pt x="199635" y="97983"/>
                  </a:lnTo>
                  <a:lnTo>
                    <a:pt x="217081" y="136637"/>
                  </a:lnTo>
                  <a:lnTo>
                    <a:pt x="225606" y="150053"/>
                  </a:lnTo>
                  <a:lnTo>
                    <a:pt x="233020" y="163950"/>
                  </a:lnTo>
                  <a:lnTo>
                    <a:pt x="253733" y="191072"/>
                  </a:lnTo>
                  <a:lnTo>
                    <a:pt x="249146" y="195330"/>
                  </a:lnTo>
                  <a:lnTo>
                    <a:pt x="249891" y="211172"/>
                  </a:lnTo>
                  <a:lnTo>
                    <a:pt x="276776" y="232973"/>
                  </a:lnTo>
                  <a:lnTo>
                    <a:pt x="280828" y="237936"/>
                  </a:lnTo>
                  <a:lnTo>
                    <a:pt x="189276" y="237936"/>
                  </a:lnTo>
                  <a:lnTo>
                    <a:pt x="99716" y="237936"/>
                  </a:lnTo>
                  <a:lnTo>
                    <a:pt x="6923" y="237936"/>
                  </a:lnTo>
                  <a:lnTo>
                    <a:pt x="6923" y="147984"/>
                  </a:lnTo>
                  <a:lnTo>
                    <a:pt x="6923" y="59460"/>
                  </a:lnTo>
                  <a:lnTo>
                    <a:pt x="0" y="39151"/>
                  </a:lnTo>
                  <a:lnTo>
                    <a:pt x="5945" y="23516"/>
                  </a:lnTo>
                  <a:lnTo>
                    <a:pt x="2373" y="12650"/>
                  </a:lnTo>
                  <a:lnTo>
                    <a:pt x="10728" y="422"/>
                  </a:lnTo>
                  <a:lnTo>
                    <a:pt x="41440" y="0"/>
                  </a:lnTo>
                  <a:lnTo>
                    <a:pt x="63652" y="6743"/>
                  </a:lnTo>
                  <a:lnTo>
                    <a:pt x="86570" y="14266"/>
                  </a:lnTo>
                  <a:lnTo>
                    <a:pt x="97258" y="18224"/>
                  </a:lnTo>
                  <a:lnTo>
                    <a:pt x="115029" y="10167"/>
                  </a:lnTo>
                  <a:lnTo>
                    <a:pt x="124530" y="2865"/>
                  </a:lnTo>
                  <a:lnTo>
                    <a:pt x="144887" y="761"/>
                  </a:lnTo>
                  <a:lnTo>
                    <a:pt x="161299" y="3982"/>
                  </a:lnTo>
                  <a:lnTo>
                    <a:pt x="167588" y="16609"/>
                  </a:lnTo>
                  <a:lnTo>
                    <a:pt x="172945" y="8296"/>
                  </a:lnTo>
                  <a:lnTo>
                    <a:pt x="191445" y="14309"/>
                  </a:lnTo>
                  <a:lnTo>
                    <a:pt x="209437" y="15748"/>
                  </a:lnTo>
                  <a:lnTo>
                    <a:pt x="220795" y="933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ee4p_ER_1_98814">
              <a:extLst>
                <a:ext uri="{FF2B5EF4-FFF2-40B4-BE49-F238E27FC236}">
                  <a16:creationId xmlns:a16="http://schemas.microsoft.com/office/drawing/2014/main" id="{83DA1EFF-E761-F327-F1DB-C09C4D2F66F0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6261551" y="4921259"/>
              <a:ext cx="110600" cy="92828"/>
            </a:xfrm>
            <a:custGeom>
              <a:avLst/>
              <a:gdLst/>
              <a:ahLst/>
              <a:cxnLst/>
              <a:rect l="0" t="0" r="0" b="0"/>
              <a:pathLst>
                <a:path w="155995" h="130929">
                  <a:moveTo>
                    <a:pt x="139151" y="128893"/>
                  </a:moveTo>
                  <a:lnTo>
                    <a:pt x="131261" y="121305"/>
                  </a:lnTo>
                  <a:lnTo>
                    <a:pt x="121770" y="107540"/>
                  </a:lnTo>
                  <a:lnTo>
                    <a:pt x="111535" y="99990"/>
                  </a:lnTo>
                  <a:lnTo>
                    <a:pt x="105566" y="91865"/>
                  </a:lnTo>
                  <a:lnTo>
                    <a:pt x="85476" y="82422"/>
                  </a:lnTo>
                  <a:lnTo>
                    <a:pt x="69650" y="82140"/>
                  </a:lnTo>
                  <a:lnTo>
                    <a:pt x="64082" y="77211"/>
                  </a:lnTo>
                  <a:lnTo>
                    <a:pt x="50545" y="82755"/>
                  </a:lnTo>
                  <a:lnTo>
                    <a:pt x="36537" y="72050"/>
                  </a:lnTo>
                  <a:lnTo>
                    <a:pt x="29328" y="89641"/>
                  </a:lnTo>
                  <a:lnTo>
                    <a:pt x="2454" y="84719"/>
                  </a:lnTo>
                  <a:lnTo>
                    <a:pt x="0" y="75281"/>
                  </a:lnTo>
                  <a:lnTo>
                    <a:pt x="9941" y="40547"/>
                  </a:lnTo>
                  <a:lnTo>
                    <a:pt x="12219" y="24781"/>
                  </a:lnTo>
                  <a:lnTo>
                    <a:pt x="19488" y="17498"/>
                  </a:lnTo>
                  <a:lnTo>
                    <a:pt x="36489" y="13589"/>
                  </a:lnTo>
                  <a:lnTo>
                    <a:pt x="48171" y="0"/>
                  </a:lnTo>
                  <a:lnTo>
                    <a:pt x="61571" y="27534"/>
                  </a:lnTo>
                  <a:lnTo>
                    <a:pt x="67930" y="49288"/>
                  </a:lnTo>
                  <a:lnTo>
                    <a:pt x="80584" y="60806"/>
                  </a:lnTo>
                  <a:lnTo>
                    <a:pt x="112091" y="83094"/>
                  </a:lnTo>
                  <a:lnTo>
                    <a:pt x="124918" y="96515"/>
                  </a:lnTo>
                  <a:lnTo>
                    <a:pt x="137426" y="110080"/>
                  </a:lnTo>
                  <a:lnTo>
                    <a:pt x="144645" y="118147"/>
                  </a:lnTo>
                  <a:lnTo>
                    <a:pt x="155994" y="125203"/>
                  </a:lnTo>
                  <a:lnTo>
                    <a:pt x="149032" y="13092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ee4p_ES_1_98814">
              <a:extLst>
                <a:ext uri="{FF2B5EF4-FFF2-40B4-BE49-F238E27FC236}">
                  <a16:creationId xmlns:a16="http://schemas.microsoft.com/office/drawing/2014/main" id="{BB4E5F08-A940-B081-94D9-7A70544B869C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5513380" y="4453807"/>
              <a:ext cx="203464" cy="150486"/>
            </a:xfrm>
            <a:custGeom>
              <a:avLst/>
              <a:gdLst/>
              <a:ahLst/>
              <a:cxnLst/>
              <a:rect l="0" t="0" r="0" b="0"/>
              <a:pathLst>
                <a:path w="286974" h="212252">
                  <a:moveTo>
                    <a:pt x="8266" y="52162"/>
                  </a:moveTo>
                  <a:lnTo>
                    <a:pt x="9429" y="32381"/>
                  </a:lnTo>
                  <a:lnTo>
                    <a:pt x="0" y="20266"/>
                  </a:lnTo>
                  <a:lnTo>
                    <a:pt x="32655" y="0"/>
                  </a:lnTo>
                  <a:lnTo>
                    <a:pt x="60902" y="5080"/>
                  </a:lnTo>
                  <a:lnTo>
                    <a:pt x="91892" y="4902"/>
                  </a:lnTo>
                  <a:lnTo>
                    <a:pt x="116454" y="9702"/>
                  </a:lnTo>
                  <a:lnTo>
                    <a:pt x="135619" y="8229"/>
                  </a:lnTo>
                  <a:lnTo>
                    <a:pt x="172925" y="9159"/>
                  </a:lnTo>
                  <a:lnTo>
                    <a:pt x="182125" y="20059"/>
                  </a:lnTo>
                  <a:lnTo>
                    <a:pt x="224617" y="32749"/>
                  </a:lnTo>
                  <a:lnTo>
                    <a:pt x="233008" y="26720"/>
                  </a:lnTo>
                  <a:lnTo>
                    <a:pt x="258981" y="39323"/>
                  </a:lnTo>
                  <a:lnTo>
                    <a:pt x="285738" y="35716"/>
                  </a:lnTo>
                  <a:lnTo>
                    <a:pt x="286973" y="51842"/>
                  </a:lnTo>
                  <a:lnTo>
                    <a:pt x="265099" y="70225"/>
                  </a:lnTo>
                  <a:lnTo>
                    <a:pt x="235522" y="76036"/>
                  </a:lnTo>
                  <a:lnTo>
                    <a:pt x="233464" y="85261"/>
                  </a:lnTo>
                  <a:lnTo>
                    <a:pt x="219276" y="100404"/>
                  </a:lnTo>
                  <a:lnTo>
                    <a:pt x="210380" y="122504"/>
                  </a:lnTo>
                  <a:lnTo>
                    <a:pt x="219382" y="137929"/>
                  </a:lnTo>
                  <a:lnTo>
                    <a:pt x="206031" y="149920"/>
                  </a:lnTo>
                  <a:lnTo>
                    <a:pt x="201039" y="167311"/>
                  </a:lnTo>
                  <a:lnTo>
                    <a:pt x="183612" y="172625"/>
                  </a:lnTo>
                  <a:lnTo>
                    <a:pt x="167268" y="193047"/>
                  </a:lnTo>
                  <a:lnTo>
                    <a:pt x="137968" y="193451"/>
                  </a:lnTo>
                  <a:lnTo>
                    <a:pt x="115967" y="192949"/>
                  </a:lnTo>
                  <a:lnTo>
                    <a:pt x="101511" y="202287"/>
                  </a:lnTo>
                  <a:lnTo>
                    <a:pt x="92694" y="212251"/>
                  </a:lnTo>
                  <a:lnTo>
                    <a:pt x="81400" y="210065"/>
                  </a:lnTo>
                  <a:lnTo>
                    <a:pt x="72854" y="201152"/>
                  </a:lnTo>
                  <a:lnTo>
                    <a:pt x="66310" y="185923"/>
                  </a:lnTo>
                  <a:lnTo>
                    <a:pt x="44762" y="181811"/>
                  </a:lnTo>
                  <a:lnTo>
                    <a:pt x="42837" y="173002"/>
                  </a:lnTo>
                  <a:lnTo>
                    <a:pt x="51391" y="162998"/>
                  </a:lnTo>
                  <a:lnTo>
                    <a:pt x="54559" y="155725"/>
                  </a:lnTo>
                  <a:lnTo>
                    <a:pt x="46600" y="147754"/>
                  </a:lnTo>
                  <a:lnTo>
                    <a:pt x="52972" y="130069"/>
                  </a:lnTo>
                  <a:lnTo>
                    <a:pt x="43725" y="113845"/>
                  </a:lnTo>
                  <a:lnTo>
                    <a:pt x="53698" y="111611"/>
                  </a:lnTo>
                  <a:lnTo>
                    <a:pt x="54625" y="98752"/>
                  </a:lnTo>
                  <a:lnTo>
                    <a:pt x="58374" y="94760"/>
                  </a:lnTo>
                  <a:lnTo>
                    <a:pt x="58671" y="73388"/>
                  </a:lnTo>
                  <a:lnTo>
                    <a:pt x="69336" y="65937"/>
                  </a:lnTo>
                  <a:lnTo>
                    <a:pt x="62884" y="52084"/>
                  </a:lnTo>
                  <a:lnTo>
                    <a:pt x="49434" y="51116"/>
                  </a:lnTo>
                  <a:lnTo>
                    <a:pt x="45482" y="54611"/>
                  </a:lnTo>
                  <a:lnTo>
                    <a:pt x="31848" y="54643"/>
                  </a:lnTo>
                  <a:lnTo>
                    <a:pt x="26062" y="41071"/>
                  </a:lnTo>
                  <a:lnTo>
                    <a:pt x="16642" y="4511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ee4p_EE_1_98814">
              <a:extLst>
                <a:ext uri="{FF2B5EF4-FFF2-40B4-BE49-F238E27FC236}">
                  <a16:creationId xmlns:a16="http://schemas.microsoft.com/office/drawing/2014/main" id="{00F504CA-18C7-F16B-9377-04488C2EA8EE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6049070" y="4106202"/>
              <a:ext cx="78422" cy="51119"/>
            </a:xfrm>
            <a:custGeom>
              <a:avLst/>
              <a:gdLst/>
              <a:ahLst/>
              <a:cxnLst/>
              <a:rect l="0" t="0" r="0" b="0"/>
              <a:pathLst>
                <a:path w="110610" h="72100">
                  <a:moveTo>
                    <a:pt x="22460" y="61482"/>
                  </a:moveTo>
                  <a:lnTo>
                    <a:pt x="25140" y="41708"/>
                  </a:lnTo>
                  <a:lnTo>
                    <a:pt x="16651" y="45947"/>
                  </a:lnTo>
                  <a:lnTo>
                    <a:pt x="2002" y="33975"/>
                  </a:lnTo>
                  <a:lnTo>
                    <a:pt x="0" y="14487"/>
                  </a:lnTo>
                  <a:lnTo>
                    <a:pt x="29185" y="4975"/>
                  </a:lnTo>
                  <a:lnTo>
                    <a:pt x="58269" y="0"/>
                  </a:lnTo>
                  <a:lnTo>
                    <a:pt x="83313" y="5661"/>
                  </a:lnTo>
                  <a:lnTo>
                    <a:pt x="107133" y="4649"/>
                  </a:lnTo>
                  <a:lnTo>
                    <a:pt x="110609" y="10614"/>
                  </a:lnTo>
                  <a:lnTo>
                    <a:pt x="94185" y="30195"/>
                  </a:lnTo>
                  <a:lnTo>
                    <a:pt x="101030" y="61533"/>
                  </a:lnTo>
                  <a:lnTo>
                    <a:pt x="91139" y="72099"/>
                  </a:lnTo>
                  <a:lnTo>
                    <a:pt x="72104" y="72037"/>
                  </a:lnTo>
                  <a:lnTo>
                    <a:pt x="52236" y="59676"/>
                  </a:lnTo>
                  <a:lnTo>
                    <a:pt x="42121" y="5557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ee4p_ET_1_98814">
              <a:extLst>
                <a:ext uri="{FF2B5EF4-FFF2-40B4-BE49-F238E27FC236}">
                  <a16:creationId xmlns:a16="http://schemas.microsoft.com/office/drawing/2014/main" id="{1A9EE76F-BD3E-6F25-F597-5CB118BEA555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6206415" y="4972342"/>
              <a:ext cx="242788" cy="190595"/>
            </a:xfrm>
            <a:custGeom>
              <a:avLst/>
              <a:gdLst/>
              <a:ahLst/>
              <a:cxnLst/>
              <a:rect l="0" t="0" r="0" b="0"/>
              <a:pathLst>
                <a:path w="342438" h="268823">
                  <a:moveTo>
                    <a:pt x="114303" y="0"/>
                  </a:moveTo>
                  <a:lnTo>
                    <a:pt x="128311" y="10705"/>
                  </a:lnTo>
                  <a:lnTo>
                    <a:pt x="141848" y="5161"/>
                  </a:lnTo>
                  <a:lnTo>
                    <a:pt x="147416" y="10090"/>
                  </a:lnTo>
                  <a:lnTo>
                    <a:pt x="163243" y="10372"/>
                  </a:lnTo>
                  <a:lnTo>
                    <a:pt x="183332" y="19815"/>
                  </a:lnTo>
                  <a:lnTo>
                    <a:pt x="189302" y="27939"/>
                  </a:lnTo>
                  <a:lnTo>
                    <a:pt x="199536" y="35490"/>
                  </a:lnTo>
                  <a:lnTo>
                    <a:pt x="209027" y="49255"/>
                  </a:lnTo>
                  <a:lnTo>
                    <a:pt x="216917" y="56843"/>
                  </a:lnTo>
                  <a:lnTo>
                    <a:pt x="208802" y="67204"/>
                  </a:lnTo>
                  <a:lnTo>
                    <a:pt x="200994" y="78175"/>
                  </a:lnTo>
                  <a:lnTo>
                    <a:pt x="202791" y="84631"/>
                  </a:lnTo>
                  <a:lnTo>
                    <a:pt x="203160" y="91740"/>
                  </a:lnTo>
                  <a:lnTo>
                    <a:pt x="216053" y="92130"/>
                  </a:lnTo>
                  <a:lnTo>
                    <a:pt x="221611" y="90474"/>
                  </a:lnTo>
                  <a:lnTo>
                    <a:pt x="226734" y="94637"/>
                  </a:lnTo>
                  <a:lnTo>
                    <a:pt x="221699" y="102908"/>
                  </a:lnTo>
                  <a:lnTo>
                    <a:pt x="230225" y="115751"/>
                  </a:lnTo>
                  <a:lnTo>
                    <a:pt x="238740" y="126968"/>
                  </a:lnTo>
                  <a:lnTo>
                    <a:pt x="247552" y="135278"/>
                  </a:lnTo>
                  <a:lnTo>
                    <a:pt x="323023" y="162869"/>
                  </a:lnTo>
                  <a:lnTo>
                    <a:pt x="342437" y="162726"/>
                  </a:lnTo>
                  <a:lnTo>
                    <a:pt x="277210" y="232298"/>
                  </a:lnTo>
                  <a:lnTo>
                    <a:pt x="247139" y="233318"/>
                  </a:lnTo>
                  <a:lnTo>
                    <a:pt x="226568" y="249624"/>
                  </a:lnTo>
                  <a:lnTo>
                    <a:pt x="211771" y="250050"/>
                  </a:lnTo>
                  <a:lnTo>
                    <a:pt x="205457" y="257338"/>
                  </a:lnTo>
                  <a:lnTo>
                    <a:pt x="189685" y="257334"/>
                  </a:lnTo>
                  <a:lnTo>
                    <a:pt x="180375" y="249521"/>
                  </a:lnTo>
                  <a:lnTo>
                    <a:pt x="159288" y="259191"/>
                  </a:lnTo>
                  <a:lnTo>
                    <a:pt x="152466" y="268822"/>
                  </a:lnTo>
                  <a:lnTo>
                    <a:pt x="137073" y="267004"/>
                  </a:lnTo>
                  <a:lnTo>
                    <a:pt x="131963" y="264339"/>
                  </a:lnTo>
                  <a:lnTo>
                    <a:pt x="126558" y="264975"/>
                  </a:lnTo>
                  <a:lnTo>
                    <a:pt x="119262" y="264742"/>
                  </a:lnTo>
                  <a:lnTo>
                    <a:pt x="90044" y="245108"/>
                  </a:lnTo>
                  <a:lnTo>
                    <a:pt x="73978" y="245108"/>
                  </a:lnTo>
                  <a:lnTo>
                    <a:pt x="66092" y="237496"/>
                  </a:lnTo>
                  <a:lnTo>
                    <a:pt x="66092" y="224508"/>
                  </a:lnTo>
                  <a:lnTo>
                    <a:pt x="54102" y="220624"/>
                  </a:lnTo>
                  <a:lnTo>
                    <a:pt x="40460" y="195415"/>
                  </a:lnTo>
                  <a:lnTo>
                    <a:pt x="29918" y="190039"/>
                  </a:lnTo>
                  <a:lnTo>
                    <a:pt x="25874" y="180765"/>
                  </a:lnTo>
                  <a:lnTo>
                    <a:pt x="14175" y="169453"/>
                  </a:lnTo>
                  <a:lnTo>
                    <a:pt x="0" y="167790"/>
                  </a:lnTo>
                  <a:lnTo>
                    <a:pt x="7862" y="154558"/>
                  </a:lnTo>
                  <a:lnTo>
                    <a:pt x="20113" y="153987"/>
                  </a:lnTo>
                  <a:lnTo>
                    <a:pt x="23563" y="146887"/>
                  </a:lnTo>
                  <a:lnTo>
                    <a:pt x="23255" y="125965"/>
                  </a:lnTo>
                  <a:lnTo>
                    <a:pt x="30083" y="101566"/>
                  </a:lnTo>
                  <a:lnTo>
                    <a:pt x="41017" y="95027"/>
                  </a:lnTo>
                  <a:lnTo>
                    <a:pt x="43337" y="85476"/>
                  </a:lnTo>
                  <a:lnTo>
                    <a:pt x="53236" y="67605"/>
                  </a:lnTo>
                  <a:lnTo>
                    <a:pt x="67158" y="55998"/>
                  </a:lnTo>
                  <a:lnTo>
                    <a:pt x="76543" y="32876"/>
                  </a:lnTo>
                  <a:lnTo>
                    <a:pt x="80220" y="12669"/>
                  </a:lnTo>
                  <a:lnTo>
                    <a:pt x="107094" y="1759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ee4p_FI_1_98814">
              <a:extLst>
                <a:ext uri="{FF2B5EF4-FFF2-40B4-BE49-F238E27FC236}">
                  <a16:creationId xmlns:a16="http://schemas.microsoft.com/office/drawing/2014/main" id="{791C1C61-3793-C4D9-C825-C3C3665DFD39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6004978" y="3825154"/>
              <a:ext cx="177903" cy="275318"/>
            </a:xfrm>
            <a:custGeom>
              <a:avLst/>
              <a:gdLst/>
              <a:ahLst/>
              <a:cxnLst/>
              <a:rect l="0" t="0" r="0" b="0"/>
              <a:pathLst>
                <a:path w="250921" h="388320">
                  <a:moveTo>
                    <a:pt x="183423" y="45026"/>
                  </a:moveTo>
                  <a:lnTo>
                    <a:pt x="180053" y="73184"/>
                  </a:lnTo>
                  <a:lnTo>
                    <a:pt x="215404" y="99622"/>
                  </a:lnTo>
                  <a:lnTo>
                    <a:pt x="194102" y="129132"/>
                  </a:lnTo>
                  <a:lnTo>
                    <a:pt x="220948" y="172895"/>
                  </a:lnTo>
                  <a:lnTo>
                    <a:pt x="205409" y="205257"/>
                  </a:lnTo>
                  <a:lnTo>
                    <a:pt x="226189" y="232951"/>
                  </a:lnTo>
                  <a:lnTo>
                    <a:pt x="216753" y="256906"/>
                  </a:lnTo>
                  <a:lnTo>
                    <a:pt x="250920" y="281805"/>
                  </a:lnTo>
                  <a:lnTo>
                    <a:pt x="242239" y="300154"/>
                  </a:lnTo>
                  <a:lnTo>
                    <a:pt x="220798" y="320751"/>
                  </a:lnTo>
                  <a:lnTo>
                    <a:pt x="171375" y="365587"/>
                  </a:lnTo>
                  <a:lnTo>
                    <a:pt x="129484" y="368352"/>
                  </a:lnTo>
                  <a:lnTo>
                    <a:pt x="88892" y="381047"/>
                  </a:lnTo>
                  <a:lnTo>
                    <a:pt x="51338" y="388319"/>
                  </a:lnTo>
                  <a:lnTo>
                    <a:pt x="37975" y="369464"/>
                  </a:lnTo>
                  <a:lnTo>
                    <a:pt x="15619" y="358042"/>
                  </a:lnTo>
                  <a:lnTo>
                    <a:pt x="20758" y="323400"/>
                  </a:lnTo>
                  <a:lnTo>
                    <a:pt x="9547" y="291189"/>
                  </a:lnTo>
                  <a:lnTo>
                    <a:pt x="20554" y="270137"/>
                  </a:lnTo>
                  <a:lnTo>
                    <a:pt x="41483" y="247197"/>
                  </a:lnTo>
                  <a:lnTo>
                    <a:pt x="94291" y="206992"/>
                  </a:lnTo>
                  <a:lnTo>
                    <a:pt x="109700" y="199152"/>
                  </a:lnTo>
                  <a:lnTo>
                    <a:pt x="107299" y="183203"/>
                  </a:lnTo>
                  <a:lnTo>
                    <a:pt x="75198" y="165237"/>
                  </a:lnTo>
                  <a:lnTo>
                    <a:pt x="67408" y="150325"/>
                  </a:lnTo>
                  <a:lnTo>
                    <a:pt x="66799" y="90229"/>
                  </a:lnTo>
                  <a:lnTo>
                    <a:pt x="30768" y="63086"/>
                  </a:lnTo>
                  <a:lnTo>
                    <a:pt x="0" y="43346"/>
                  </a:lnTo>
                  <a:lnTo>
                    <a:pt x="13834" y="32609"/>
                  </a:lnTo>
                  <a:lnTo>
                    <a:pt x="39486" y="54039"/>
                  </a:lnTo>
                  <a:lnTo>
                    <a:pt x="69628" y="52042"/>
                  </a:lnTo>
                  <a:lnTo>
                    <a:pt x="94410" y="61772"/>
                  </a:lnTo>
                  <a:lnTo>
                    <a:pt x="116420" y="43919"/>
                  </a:lnTo>
                  <a:lnTo>
                    <a:pt x="127740" y="13988"/>
                  </a:lnTo>
                  <a:lnTo>
                    <a:pt x="163580" y="0"/>
                  </a:lnTo>
                  <a:lnTo>
                    <a:pt x="193201" y="1640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ee4p_FR_1_98814">
              <a:extLst>
                <a:ext uri="{FF2B5EF4-FFF2-40B4-BE49-F238E27FC236}">
                  <a16:creationId xmlns:a16="http://schemas.microsoft.com/office/drawing/2014/main" id="{FA855A84-B0C4-865D-3C8C-69A84326E4AE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5591944" y="4300054"/>
              <a:ext cx="2810171" cy="1808311"/>
            </a:xfrm>
            <a:custGeom>
              <a:avLst/>
              <a:gdLst>
                <a:gd name="connsiteX0" fmla="*/ 1697208 w 3963580"/>
                <a:gd name="connsiteY0" fmla="*/ 2516185 h 2550519"/>
                <a:gd name="connsiteX1" fmla="*/ 1712096 w 3963580"/>
                <a:gd name="connsiteY1" fmla="*/ 2525545 h 2550519"/>
                <a:gd name="connsiteX2" fmla="*/ 1733909 w 3963580"/>
                <a:gd name="connsiteY2" fmla="*/ 2529268 h 2550519"/>
                <a:gd name="connsiteX3" fmla="*/ 1734717 w 3963580"/>
                <a:gd name="connsiteY3" fmla="*/ 2534938 h 2550519"/>
                <a:gd name="connsiteX4" fmla="*/ 1728254 w 3963580"/>
                <a:gd name="connsiteY4" fmla="*/ 2548566 h 2550519"/>
                <a:gd name="connsiteX5" fmla="*/ 1692822 w 3963580"/>
                <a:gd name="connsiteY5" fmla="*/ 2550519 h 2550519"/>
                <a:gd name="connsiteX6" fmla="*/ 1692245 w 3963580"/>
                <a:gd name="connsiteY6" fmla="*/ 2534565 h 2550519"/>
                <a:gd name="connsiteX7" fmla="*/ 1695650 w 3963580"/>
                <a:gd name="connsiteY7" fmla="*/ 2522273 h 2550519"/>
                <a:gd name="connsiteX8" fmla="*/ 3892245 w 3963580"/>
                <a:gd name="connsiteY8" fmla="*/ 1766377 h 2550519"/>
                <a:gd name="connsiteX9" fmla="*/ 3902180 w 3963580"/>
                <a:gd name="connsiteY9" fmla="*/ 1766722 h 2550519"/>
                <a:gd name="connsiteX10" fmla="*/ 3915107 w 3963580"/>
                <a:gd name="connsiteY10" fmla="*/ 1774896 h 2550519"/>
                <a:gd name="connsiteX11" fmla="*/ 3925263 w 3963580"/>
                <a:gd name="connsiteY11" fmla="*/ 1783082 h 2550519"/>
                <a:gd name="connsiteX12" fmla="*/ 3932649 w 3963580"/>
                <a:gd name="connsiteY12" fmla="*/ 1789831 h 2550519"/>
                <a:gd name="connsiteX13" fmla="*/ 3951577 w 3963580"/>
                <a:gd name="connsiteY13" fmla="*/ 1804806 h 2550519"/>
                <a:gd name="connsiteX14" fmla="*/ 3963580 w 3963580"/>
                <a:gd name="connsiteY14" fmla="*/ 1815941 h 2550519"/>
                <a:gd name="connsiteX15" fmla="*/ 3954810 w 3963580"/>
                <a:gd name="connsiteY15" fmla="*/ 1821760 h 2550519"/>
                <a:gd name="connsiteX16" fmla="*/ 3942107 w 3963580"/>
                <a:gd name="connsiteY16" fmla="*/ 1815207 h 2550519"/>
                <a:gd name="connsiteX17" fmla="*/ 3925595 w 3963580"/>
                <a:gd name="connsiteY17" fmla="*/ 1804312 h 2550519"/>
                <a:gd name="connsiteX18" fmla="*/ 3910716 w 3963580"/>
                <a:gd name="connsiteY18" fmla="*/ 1791515 h 2550519"/>
                <a:gd name="connsiteX19" fmla="*/ 3895440 w 3963580"/>
                <a:gd name="connsiteY19" fmla="*/ 1774529 h 2550519"/>
                <a:gd name="connsiteX20" fmla="*/ 322750 w 3963580"/>
                <a:gd name="connsiteY20" fmla="*/ 237592 h 2550519"/>
                <a:gd name="connsiteX21" fmla="*/ 326674 w 3963580"/>
                <a:gd name="connsiteY21" fmla="*/ 261485 h 2550519"/>
                <a:gd name="connsiteX22" fmla="*/ 319051 w 3963580"/>
                <a:gd name="connsiteY22" fmla="*/ 282847 h 2550519"/>
                <a:gd name="connsiteX23" fmla="*/ 308571 w 3963580"/>
                <a:gd name="connsiteY23" fmla="*/ 277231 h 2550519"/>
                <a:gd name="connsiteX24" fmla="*/ 303227 w 3963580"/>
                <a:gd name="connsiteY24" fmla="*/ 258597 h 2550519"/>
                <a:gd name="connsiteX25" fmla="*/ 307885 w 3963580"/>
                <a:gd name="connsiteY25" fmla="*/ 248256 h 2550519"/>
                <a:gd name="connsiteX26" fmla="*/ 164024 w 3963580"/>
                <a:gd name="connsiteY26" fmla="*/ 0 h 2550519"/>
                <a:gd name="connsiteX27" fmla="*/ 167367 w 3963580"/>
                <a:gd name="connsiteY27" fmla="*/ 10719 h 2550519"/>
                <a:gd name="connsiteX28" fmla="*/ 178096 w 3963580"/>
                <a:gd name="connsiteY28" fmla="*/ 11221 h 2550519"/>
                <a:gd name="connsiteX29" fmla="*/ 188828 w 3963580"/>
                <a:gd name="connsiteY29" fmla="*/ 23398 h 2550519"/>
                <a:gd name="connsiteX30" fmla="*/ 204936 w 3963580"/>
                <a:gd name="connsiteY30" fmla="*/ 37629 h 2550519"/>
                <a:gd name="connsiteX31" fmla="*/ 216782 w 3963580"/>
                <a:gd name="connsiteY31" fmla="*/ 35284 h 2550519"/>
                <a:gd name="connsiteX32" fmla="*/ 236976 w 3963580"/>
                <a:gd name="connsiteY32" fmla="*/ 48983 h 2550519"/>
                <a:gd name="connsiteX33" fmla="*/ 242139 w 3963580"/>
                <a:gd name="connsiteY33" fmla="*/ 51583 h 2550519"/>
                <a:gd name="connsiteX34" fmla="*/ 248800 w 3963580"/>
                <a:gd name="connsiteY34" fmla="*/ 50950 h 2550519"/>
                <a:gd name="connsiteX35" fmla="*/ 259693 w 3963580"/>
                <a:gd name="connsiteY35" fmla="*/ 58779 h 2550519"/>
                <a:gd name="connsiteX36" fmla="*/ 292956 w 3963580"/>
                <a:gd name="connsiteY36" fmla="*/ 64272 h 2550519"/>
                <a:gd name="connsiteX37" fmla="*/ 281286 w 3963580"/>
                <a:gd name="connsiteY37" fmla="*/ 84594 h 2550519"/>
                <a:gd name="connsiteX38" fmla="*/ 278356 w 3963580"/>
                <a:gd name="connsiteY38" fmla="*/ 105573 h 2550519"/>
                <a:gd name="connsiteX39" fmla="*/ 272019 w 3963580"/>
                <a:gd name="connsiteY39" fmla="*/ 110578 h 2550519"/>
                <a:gd name="connsiteX40" fmla="*/ 261501 w 3963580"/>
                <a:gd name="connsiteY40" fmla="*/ 107882 h 2550519"/>
                <a:gd name="connsiteX41" fmla="*/ 262244 w 3963580"/>
                <a:gd name="connsiteY41" fmla="*/ 115318 h 2550519"/>
                <a:gd name="connsiteX42" fmla="*/ 245362 w 3963580"/>
                <a:gd name="connsiteY42" fmla="*/ 131691 h 2550519"/>
                <a:gd name="connsiteX43" fmla="*/ 245021 w 3963580"/>
                <a:gd name="connsiteY43" fmla="*/ 144812 h 2550519"/>
                <a:gd name="connsiteX44" fmla="*/ 256043 w 3963580"/>
                <a:gd name="connsiteY44" fmla="*/ 140279 h 2550519"/>
                <a:gd name="connsiteX45" fmla="*/ 263972 w 3963580"/>
                <a:gd name="connsiteY45" fmla="*/ 152948 h 2550519"/>
                <a:gd name="connsiteX46" fmla="*/ 263020 w 3963580"/>
                <a:gd name="connsiteY46" fmla="*/ 161081 h 2550519"/>
                <a:gd name="connsiteX47" fmla="*/ 269813 w 3963580"/>
                <a:gd name="connsiteY47" fmla="*/ 171851 h 2550519"/>
                <a:gd name="connsiteX48" fmla="*/ 261810 w 3963580"/>
                <a:gd name="connsiteY48" fmla="*/ 180557 h 2550519"/>
                <a:gd name="connsiteX49" fmla="*/ 267757 w 3963580"/>
                <a:gd name="connsiteY49" fmla="*/ 202555 h 2550519"/>
                <a:gd name="connsiteX50" fmla="*/ 280268 w 3963580"/>
                <a:gd name="connsiteY50" fmla="*/ 206145 h 2550519"/>
                <a:gd name="connsiteX51" fmla="*/ 277628 w 3963580"/>
                <a:gd name="connsiteY51" fmla="*/ 218395 h 2550519"/>
                <a:gd name="connsiteX52" fmla="*/ 256716 w 3963580"/>
                <a:gd name="connsiteY52" fmla="*/ 234263 h 2550519"/>
                <a:gd name="connsiteX53" fmla="*/ 211191 w 3963580"/>
                <a:gd name="connsiteY53" fmla="*/ 226669 h 2550519"/>
                <a:gd name="connsiteX54" fmla="*/ 177569 w 3963580"/>
                <a:gd name="connsiteY54" fmla="*/ 235767 h 2550519"/>
                <a:gd name="connsiteX55" fmla="*/ 174928 w 3963580"/>
                <a:gd name="connsiteY55" fmla="*/ 252576 h 2550519"/>
                <a:gd name="connsiteX56" fmla="*/ 148171 w 3963580"/>
                <a:gd name="connsiteY56" fmla="*/ 256183 h 2550519"/>
                <a:gd name="connsiteX57" fmla="*/ 122198 w 3963580"/>
                <a:gd name="connsiteY57" fmla="*/ 243580 h 2550519"/>
                <a:gd name="connsiteX58" fmla="*/ 113807 w 3963580"/>
                <a:gd name="connsiteY58" fmla="*/ 249609 h 2550519"/>
                <a:gd name="connsiteX59" fmla="*/ 71315 w 3963580"/>
                <a:gd name="connsiteY59" fmla="*/ 236919 h 2550519"/>
                <a:gd name="connsiteX60" fmla="*/ 62115 w 3963580"/>
                <a:gd name="connsiteY60" fmla="*/ 226019 h 2550519"/>
                <a:gd name="connsiteX61" fmla="*/ 74052 w 3963580"/>
                <a:gd name="connsiteY61" fmla="*/ 209122 h 2550519"/>
                <a:gd name="connsiteX62" fmla="*/ 78447 w 3963580"/>
                <a:gd name="connsiteY62" fmla="*/ 152263 h 2550519"/>
                <a:gd name="connsiteX63" fmla="*/ 54628 w 3963580"/>
                <a:gd name="connsiteY63" fmla="*/ 121837 h 2550519"/>
                <a:gd name="connsiteX64" fmla="*/ 37603 w 3963580"/>
                <a:gd name="connsiteY64" fmla="*/ 107046 h 2550519"/>
                <a:gd name="connsiteX65" fmla="*/ 2327 w 3963580"/>
                <a:gd name="connsiteY65" fmla="*/ 95747 h 2550519"/>
                <a:gd name="connsiteX66" fmla="*/ 0 w 3963580"/>
                <a:gd name="connsiteY66" fmla="*/ 74192 h 2550519"/>
                <a:gd name="connsiteX67" fmla="*/ 29927 w 3963580"/>
                <a:gd name="connsiteY67" fmla="*/ 67728 h 2550519"/>
                <a:gd name="connsiteX68" fmla="*/ 68690 w 3963580"/>
                <a:gd name="connsiteY68" fmla="*/ 75372 h 2550519"/>
                <a:gd name="connsiteX69" fmla="*/ 61373 w 3963580"/>
                <a:gd name="connsiteY69" fmla="*/ 41574 h 2550519"/>
                <a:gd name="connsiteX70" fmla="*/ 83164 w 3963580"/>
                <a:gd name="connsiteY70" fmla="*/ 54434 h 2550519"/>
                <a:gd name="connsiteX71" fmla="*/ 136906 w 3963580"/>
                <a:gd name="connsiteY71" fmla="*/ 31008 h 2550519"/>
                <a:gd name="connsiteX72" fmla="*/ 143836 w 3963580"/>
                <a:gd name="connsiteY72" fmla="*/ 6160 h 255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63580" h="2550519">
                  <a:moveTo>
                    <a:pt x="1697208" y="2516185"/>
                  </a:moveTo>
                  <a:lnTo>
                    <a:pt x="1712096" y="2525545"/>
                  </a:lnTo>
                  <a:lnTo>
                    <a:pt x="1733909" y="2529268"/>
                  </a:lnTo>
                  <a:lnTo>
                    <a:pt x="1734717" y="2534938"/>
                  </a:lnTo>
                  <a:lnTo>
                    <a:pt x="1728254" y="2548566"/>
                  </a:lnTo>
                  <a:lnTo>
                    <a:pt x="1692822" y="2550519"/>
                  </a:lnTo>
                  <a:lnTo>
                    <a:pt x="1692245" y="2534565"/>
                  </a:lnTo>
                  <a:lnTo>
                    <a:pt x="1695650" y="2522273"/>
                  </a:lnTo>
                  <a:close/>
                  <a:moveTo>
                    <a:pt x="3892245" y="1766377"/>
                  </a:moveTo>
                  <a:lnTo>
                    <a:pt x="3902180" y="1766722"/>
                  </a:lnTo>
                  <a:lnTo>
                    <a:pt x="3915107" y="1774896"/>
                  </a:lnTo>
                  <a:lnTo>
                    <a:pt x="3925263" y="1783082"/>
                  </a:lnTo>
                  <a:lnTo>
                    <a:pt x="3932649" y="1789831"/>
                  </a:lnTo>
                  <a:lnTo>
                    <a:pt x="3951577" y="1804806"/>
                  </a:lnTo>
                  <a:lnTo>
                    <a:pt x="3963580" y="1815941"/>
                  </a:lnTo>
                  <a:lnTo>
                    <a:pt x="3954810" y="1821760"/>
                  </a:lnTo>
                  <a:lnTo>
                    <a:pt x="3942107" y="1815207"/>
                  </a:lnTo>
                  <a:lnTo>
                    <a:pt x="3925595" y="1804312"/>
                  </a:lnTo>
                  <a:lnTo>
                    <a:pt x="3910716" y="1791515"/>
                  </a:lnTo>
                  <a:lnTo>
                    <a:pt x="3895440" y="1774529"/>
                  </a:lnTo>
                  <a:close/>
                  <a:moveTo>
                    <a:pt x="322750" y="237592"/>
                  </a:moveTo>
                  <a:lnTo>
                    <a:pt x="326674" y="261485"/>
                  </a:lnTo>
                  <a:lnTo>
                    <a:pt x="319051" y="282847"/>
                  </a:lnTo>
                  <a:lnTo>
                    <a:pt x="308571" y="277231"/>
                  </a:lnTo>
                  <a:lnTo>
                    <a:pt x="303227" y="258597"/>
                  </a:lnTo>
                  <a:lnTo>
                    <a:pt x="307885" y="248256"/>
                  </a:lnTo>
                  <a:close/>
                  <a:moveTo>
                    <a:pt x="164024" y="0"/>
                  </a:moveTo>
                  <a:lnTo>
                    <a:pt x="167367" y="10719"/>
                  </a:lnTo>
                  <a:lnTo>
                    <a:pt x="178096" y="11221"/>
                  </a:lnTo>
                  <a:lnTo>
                    <a:pt x="188828" y="23398"/>
                  </a:lnTo>
                  <a:lnTo>
                    <a:pt x="204936" y="37629"/>
                  </a:lnTo>
                  <a:lnTo>
                    <a:pt x="216782" y="35284"/>
                  </a:lnTo>
                  <a:lnTo>
                    <a:pt x="236976" y="48983"/>
                  </a:lnTo>
                  <a:lnTo>
                    <a:pt x="242139" y="51583"/>
                  </a:lnTo>
                  <a:lnTo>
                    <a:pt x="248800" y="50950"/>
                  </a:lnTo>
                  <a:lnTo>
                    <a:pt x="259693" y="58779"/>
                  </a:lnTo>
                  <a:lnTo>
                    <a:pt x="292956" y="64272"/>
                  </a:lnTo>
                  <a:lnTo>
                    <a:pt x="281286" y="84594"/>
                  </a:lnTo>
                  <a:lnTo>
                    <a:pt x="278356" y="105573"/>
                  </a:lnTo>
                  <a:lnTo>
                    <a:pt x="272019" y="110578"/>
                  </a:lnTo>
                  <a:lnTo>
                    <a:pt x="261501" y="107882"/>
                  </a:lnTo>
                  <a:lnTo>
                    <a:pt x="262244" y="115318"/>
                  </a:lnTo>
                  <a:lnTo>
                    <a:pt x="245362" y="131691"/>
                  </a:lnTo>
                  <a:lnTo>
                    <a:pt x="245021" y="144812"/>
                  </a:lnTo>
                  <a:lnTo>
                    <a:pt x="256043" y="140279"/>
                  </a:lnTo>
                  <a:lnTo>
                    <a:pt x="263972" y="152948"/>
                  </a:lnTo>
                  <a:lnTo>
                    <a:pt x="263020" y="161081"/>
                  </a:lnTo>
                  <a:lnTo>
                    <a:pt x="269813" y="171851"/>
                  </a:lnTo>
                  <a:lnTo>
                    <a:pt x="261810" y="180557"/>
                  </a:lnTo>
                  <a:lnTo>
                    <a:pt x="267757" y="202555"/>
                  </a:lnTo>
                  <a:lnTo>
                    <a:pt x="280268" y="206145"/>
                  </a:lnTo>
                  <a:lnTo>
                    <a:pt x="277628" y="218395"/>
                  </a:lnTo>
                  <a:lnTo>
                    <a:pt x="256716" y="234263"/>
                  </a:lnTo>
                  <a:lnTo>
                    <a:pt x="211191" y="226669"/>
                  </a:lnTo>
                  <a:lnTo>
                    <a:pt x="177569" y="235767"/>
                  </a:lnTo>
                  <a:lnTo>
                    <a:pt x="174928" y="252576"/>
                  </a:lnTo>
                  <a:lnTo>
                    <a:pt x="148171" y="256183"/>
                  </a:lnTo>
                  <a:lnTo>
                    <a:pt x="122198" y="243580"/>
                  </a:lnTo>
                  <a:lnTo>
                    <a:pt x="113807" y="249609"/>
                  </a:lnTo>
                  <a:lnTo>
                    <a:pt x="71315" y="236919"/>
                  </a:lnTo>
                  <a:lnTo>
                    <a:pt x="62115" y="226019"/>
                  </a:lnTo>
                  <a:lnTo>
                    <a:pt x="74052" y="209122"/>
                  </a:lnTo>
                  <a:lnTo>
                    <a:pt x="78447" y="152263"/>
                  </a:lnTo>
                  <a:lnTo>
                    <a:pt x="54628" y="121837"/>
                  </a:lnTo>
                  <a:lnTo>
                    <a:pt x="37603" y="107046"/>
                  </a:lnTo>
                  <a:lnTo>
                    <a:pt x="2327" y="95747"/>
                  </a:lnTo>
                  <a:lnTo>
                    <a:pt x="0" y="74192"/>
                  </a:lnTo>
                  <a:lnTo>
                    <a:pt x="29927" y="67728"/>
                  </a:lnTo>
                  <a:lnTo>
                    <a:pt x="68690" y="75372"/>
                  </a:lnTo>
                  <a:lnTo>
                    <a:pt x="61373" y="41574"/>
                  </a:lnTo>
                  <a:lnTo>
                    <a:pt x="83164" y="54434"/>
                  </a:lnTo>
                  <a:lnTo>
                    <a:pt x="136906" y="31008"/>
                  </a:lnTo>
                  <a:lnTo>
                    <a:pt x="143836" y="616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ee4p_GA_1_98814">
              <a:extLst>
                <a:ext uri="{FF2B5EF4-FFF2-40B4-BE49-F238E27FC236}">
                  <a16:creationId xmlns:a16="http://schemas.microsoft.com/office/drawing/2014/main" id="{B0F7F9FA-9B4E-441E-7A26-7FB62DBEC3DE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5811085" y="5180876"/>
              <a:ext cx="92097" cy="103236"/>
            </a:xfrm>
            <a:custGeom>
              <a:avLst/>
              <a:gdLst/>
              <a:ahLst/>
              <a:cxnLst/>
              <a:rect l="0" t="0" r="0" b="0"/>
              <a:pathLst>
                <a:path w="129898" h="145608">
                  <a:moveTo>
                    <a:pt x="52992" y="145607"/>
                  </a:moveTo>
                  <a:lnTo>
                    <a:pt x="29272" y="122281"/>
                  </a:lnTo>
                  <a:lnTo>
                    <a:pt x="14017" y="103221"/>
                  </a:lnTo>
                  <a:lnTo>
                    <a:pt x="0" y="79371"/>
                  </a:lnTo>
                  <a:lnTo>
                    <a:pt x="741" y="71701"/>
                  </a:lnTo>
                  <a:lnTo>
                    <a:pt x="5780" y="64321"/>
                  </a:lnTo>
                  <a:lnTo>
                    <a:pt x="11388" y="47516"/>
                  </a:lnTo>
                  <a:lnTo>
                    <a:pt x="16040" y="30401"/>
                  </a:lnTo>
                  <a:lnTo>
                    <a:pt x="23828" y="29067"/>
                  </a:lnTo>
                  <a:lnTo>
                    <a:pt x="57408" y="29303"/>
                  </a:lnTo>
                  <a:lnTo>
                    <a:pt x="57209" y="1518"/>
                  </a:lnTo>
                  <a:lnTo>
                    <a:pt x="68178" y="0"/>
                  </a:lnTo>
                  <a:lnTo>
                    <a:pt x="82206" y="3094"/>
                  </a:lnTo>
                  <a:lnTo>
                    <a:pt x="95870" y="119"/>
                  </a:lnTo>
                  <a:lnTo>
                    <a:pt x="98744" y="1378"/>
                  </a:lnTo>
                  <a:lnTo>
                    <a:pt x="97065" y="11451"/>
                  </a:lnTo>
                  <a:lnTo>
                    <a:pt x="103517" y="23381"/>
                  </a:lnTo>
                  <a:lnTo>
                    <a:pt x="120691" y="21500"/>
                  </a:lnTo>
                  <a:lnTo>
                    <a:pt x="126453" y="26088"/>
                  </a:lnTo>
                  <a:lnTo>
                    <a:pt x="116460" y="52823"/>
                  </a:lnTo>
                  <a:lnTo>
                    <a:pt x="127380" y="66474"/>
                  </a:lnTo>
                  <a:lnTo>
                    <a:pt x="129897" y="84498"/>
                  </a:lnTo>
                  <a:lnTo>
                    <a:pt x="126983" y="99849"/>
                  </a:lnTo>
                  <a:lnTo>
                    <a:pt x="119901" y="110762"/>
                  </a:lnTo>
                  <a:lnTo>
                    <a:pt x="99524" y="109790"/>
                  </a:lnTo>
                  <a:lnTo>
                    <a:pt x="87190" y="98700"/>
                  </a:lnTo>
                  <a:lnTo>
                    <a:pt x="85353" y="108934"/>
                  </a:lnTo>
                  <a:lnTo>
                    <a:pt x="69778" y="111763"/>
                  </a:lnTo>
                  <a:lnTo>
                    <a:pt x="61862" y="117571"/>
                  </a:lnTo>
                  <a:lnTo>
                    <a:pt x="70567" y="13284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ee4p_GE_1_98814">
              <a:extLst>
                <a:ext uri="{FF2B5EF4-FFF2-40B4-BE49-F238E27FC236}">
                  <a16:creationId xmlns:a16="http://schemas.microsoft.com/office/drawing/2014/main" id="{8C991E2A-0C97-0CBA-9B22-F56CCE56DE58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6320987" y="4457704"/>
              <a:ext cx="109370" cy="49045"/>
            </a:xfrm>
            <a:custGeom>
              <a:avLst/>
              <a:gdLst/>
              <a:ahLst/>
              <a:cxnLst/>
              <a:rect l="0" t="0" r="0" b="0"/>
              <a:pathLst>
                <a:path w="154260" h="69175">
                  <a:moveTo>
                    <a:pt x="36911" y="56199"/>
                  </a:moveTo>
                  <a:lnTo>
                    <a:pt x="40352" y="44385"/>
                  </a:lnTo>
                  <a:lnTo>
                    <a:pt x="34589" y="25426"/>
                  </a:lnTo>
                  <a:lnTo>
                    <a:pt x="21247" y="15134"/>
                  </a:lnTo>
                  <a:lnTo>
                    <a:pt x="8457" y="11914"/>
                  </a:lnTo>
                  <a:lnTo>
                    <a:pt x="0" y="3320"/>
                  </a:lnTo>
                  <a:lnTo>
                    <a:pt x="2815" y="0"/>
                  </a:lnTo>
                  <a:lnTo>
                    <a:pt x="22325" y="4804"/>
                  </a:lnTo>
                  <a:lnTo>
                    <a:pt x="56307" y="9345"/>
                  </a:lnTo>
                  <a:lnTo>
                    <a:pt x="87737" y="22756"/>
                  </a:lnTo>
                  <a:lnTo>
                    <a:pt x="91781" y="27938"/>
                  </a:lnTo>
                  <a:lnTo>
                    <a:pt x="105779" y="23561"/>
                  </a:lnTo>
                  <a:lnTo>
                    <a:pt x="127307" y="29392"/>
                  </a:lnTo>
                  <a:lnTo>
                    <a:pt x="134374" y="40795"/>
                  </a:lnTo>
                  <a:lnTo>
                    <a:pt x="148882" y="47217"/>
                  </a:lnTo>
                  <a:lnTo>
                    <a:pt x="142891" y="51030"/>
                  </a:lnTo>
                  <a:lnTo>
                    <a:pt x="154259" y="65951"/>
                  </a:lnTo>
                  <a:lnTo>
                    <a:pt x="151114" y="69174"/>
                  </a:lnTo>
                  <a:lnTo>
                    <a:pt x="138671" y="67541"/>
                  </a:lnTo>
                  <a:lnTo>
                    <a:pt x="121471" y="59624"/>
                  </a:lnTo>
                  <a:lnTo>
                    <a:pt x="115817" y="64123"/>
                  </a:lnTo>
                  <a:lnTo>
                    <a:pt x="83738" y="68413"/>
                  </a:lnTo>
                  <a:lnTo>
                    <a:pt x="61505" y="5488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ee4p_GH_1_98814">
              <a:extLst>
                <a:ext uri="{FF2B5EF4-FFF2-40B4-BE49-F238E27FC236}">
                  <a16:creationId xmlns:a16="http://schemas.microsoft.com/office/drawing/2014/main" id="{39FA9E96-C2EB-FDE5-CEA0-5AA209B7A44B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5614005" y="5036600"/>
              <a:ext cx="70446" cy="105217"/>
            </a:xfrm>
            <a:custGeom>
              <a:avLst/>
              <a:gdLst/>
              <a:ahLst/>
              <a:cxnLst/>
              <a:rect l="0" t="0" r="0" b="0"/>
              <a:pathLst>
                <a:path w="99360" h="148403">
                  <a:moveTo>
                    <a:pt x="99359" y="120201"/>
                  </a:moveTo>
                  <a:lnTo>
                    <a:pt x="63171" y="133754"/>
                  </a:lnTo>
                  <a:lnTo>
                    <a:pt x="50337" y="141691"/>
                  </a:lnTo>
                  <a:lnTo>
                    <a:pt x="29538" y="148402"/>
                  </a:lnTo>
                  <a:lnTo>
                    <a:pt x="8962" y="141831"/>
                  </a:lnTo>
                  <a:lnTo>
                    <a:pt x="10010" y="132699"/>
                  </a:lnTo>
                  <a:lnTo>
                    <a:pt x="0" y="112750"/>
                  </a:lnTo>
                  <a:lnTo>
                    <a:pt x="6019" y="86565"/>
                  </a:lnTo>
                  <a:lnTo>
                    <a:pt x="15746" y="67062"/>
                  </a:lnTo>
                  <a:lnTo>
                    <a:pt x="9622" y="33961"/>
                  </a:lnTo>
                  <a:lnTo>
                    <a:pt x="6474" y="16411"/>
                  </a:lnTo>
                  <a:lnTo>
                    <a:pt x="7016" y="3168"/>
                  </a:lnTo>
                  <a:lnTo>
                    <a:pt x="47112" y="2068"/>
                  </a:lnTo>
                  <a:lnTo>
                    <a:pt x="57309" y="3770"/>
                  </a:lnTo>
                  <a:lnTo>
                    <a:pt x="64762" y="0"/>
                  </a:lnTo>
                  <a:lnTo>
                    <a:pt x="75438" y="1861"/>
                  </a:lnTo>
                  <a:lnTo>
                    <a:pt x="73739" y="9140"/>
                  </a:lnTo>
                  <a:lnTo>
                    <a:pt x="83373" y="21172"/>
                  </a:lnTo>
                  <a:lnTo>
                    <a:pt x="83335" y="38094"/>
                  </a:lnTo>
                  <a:lnTo>
                    <a:pt x="85534" y="56425"/>
                  </a:lnTo>
                  <a:lnTo>
                    <a:pt x="91324" y="64904"/>
                  </a:lnTo>
                  <a:lnTo>
                    <a:pt x="86221" y="85821"/>
                  </a:lnTo>
                  <a:lnTo>
                    <a:pt x="88054" y="97360"/>
                  </a:lnTo>
                  <a:lnTo>
                    <a:pt x="94207" y="11206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ee4p_GN_1_98814">
              <a:extLst>
                <a:ext uri="{FF2B5EF4-FFF2-40B4-BE49-F238E27FC236}">
                  <a16:creationId xmlns:a16="http://schemas.microsoft.com/office/drawing/2014/main" id="{155EE16D-E17A-A920-A954-2BE808D705A6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5419484" y="5011914"/>
              <a:ext cx="119441" cy="87224"/>
            </a:xfrm>
            <a:custGeom>
              <a:avLst/>
              <a:gdLst/>
              <a:ahLst/>
              <a:cxnLst/>
              <a:rect l="0" t="0" r="0" b="0"/>
              <a:pathLst>
                <a:path w="168464" h="123025">
                  <a:moveTo>
                    <a:pt x="154447" y="114274"/>
                  </a:moveTo>
                  <a:lnTo>
                    <a:pt x="147919" y="113678"/>
                  </a:lnTo>
                  <a:lnTo>
                    <a:pt x="143211" y="123024"/>
                  </a:lnTo>
                  <a:lnTo>
                    <a:pt x="136685" y="122910"/>
                  </a:lnTo>
                  <a:lnTo>
                    <a:pt x="132194" y="117968"/>
                  </a:lnTo>
                  <a:lnTo>
                    <a:pt x="133719" y="108643"/>
                  </a:lnTo>
                  <a:lnTo>
                    <a:pt x="124069" y="94410"/>
                  </a:lnTo>
                  <a:lnTo>
                    <a:pt x="118039" y="97027"/>
                  </a:lnTo>
                  <a:lnTo>
                    <a:pt x="113111" y="97545"/>
                  </a:lnTo>
                  <a:lnTo>
                    <a:pt x="106754" y="98877"/>
                  </a:lnTo>
                  <a:lnTo>
                    <a:pt x="107012" y="90353"/>
                  </a:lnTo>
                  <a:lnTo>
                    <a:pt x="103308" y="84267"/>
                  </a:lnTo>
                  <a:lnTo>
                    <a:pt x="104055" y="77502"/>
                  </a:lnTo>
                  <a:lnTo>
                    <a:pt x="99052" y="67714"/>
                  </a:lnTo>
                  <a:lnTo>
                    <a:pt x="92627" y="59380"/>
                  </a:lnTo>
                  <a:lnTo>
                    <a:pt x="74166" y="59354"/>
                  </a:lnTo>
                  <a:lnTo>
                    <a:pt x="68786" y="63745"/>
                  </a:lnTo>
                  <a:lnTo>
                    <a:pt x="62425" y="64275"/>
                  </a:lnTo>
                  <a:lnTo>
                    <a:pt x="58483" y="69299"/>
                  </a:lnTo>
                  <a:lnTo>
                    <a:pt x="55823" y="75761"/>
                  </a:lnTo>
                  <a:lnTo>
                    <a:pt x="43483" y="85992"/>
                  </a:lnTo>
                  <a:lnTo>
                    <a:pt x="33359" y="72221"/>
                  </a:lnTo>
                  <a:lnTo>
                    <a:pt x="24382" y="63102"/>
                  </a:lnTo>
                  <a:lnTo>
                    <a:pt x="18472" y="60083"/>
                  </a:lnTo>
                  <a:lnTo>
                    <a:pt x="12710" y="55449"/>
                  </a:lnTo>
                  <a:lnTo>
                    <a:pt x="10089" y="45141"/>
                  </a:lnTo>
                  <a:lnTo>
                    <a:pt x="6712" y="39998"/>
                  </a:lnTo>
                  <a:lnTo>
                    <a:pt x="0" y="36172"/>
                  </a:lnTo>
                  <a:lnTo>
                    <a:pt x="10263" y="24780"/>
                  </a:lnTo>
                  <a:lnTo>
                    <a:pt x="17269" y="25214"/>
                  </a:lnTo>
                  <a:lnTo>
                    <a:pt x="23289" y="21288"/>
                  </a:lnTo>
                  <a:lnTo>
                    <a:pt x="28381" y="21251"/>
                  </a:lnTo>
                  <a:lnTo>
                    <a:pt x="32019" y="18150"/>
                  </a:lnTo>
                  <a:lnTo>
                    <a:pt x="30055" y="10392"/>
                  </a:lnTo>
                  <a:lnTo>
                    <a:pt x="32583" y="7944"/>
                  </a:lnTo>
                  <a:lnTo>
                    <a:pt x="33005" y="0"/>
                  </a:lnTo>
                  <a:lnTo>
                    <a:pt x="44146" y="242"/>
                  </a:lnTo>
                  <a:lnTo>
                    <a:pt x="60737" y="5955"/>
                  </a:lnTo>
                  <a:lnTo>
                    <a:pt x="65826" y="5431"/>
                  </a:lnTo>
                  <a:lnTo>
                    <a:pt x="67558" y="2825"/>
                  </a:lnTo>
                  <a:lnTo>
                    <a:pt x="80144" y="4678"/>
                  </a:lnTo>
                  <a:lnTo>
                    <a:pt x="83476" y="3356"/>
                  </a:lnTo>
                  <a:lnTo>
                    <a:pt x="84810" y="11933"/>
                  </a:lnTo>
                  <a:lnTo>
                    <a:pt x="88470" y="11907"/>
                  </a:lnTo>
                  <a:lnTo>
                    <a:pt x="94495" y="8786"/>
                  </a:lnTo>
                  <a:lnTo>
                    <a:pt x="98320" y="9567"/>
                  </a:lnTo>
                  <a:lnTo>
                    <a:pt x="104729" y="15512"/>
                  </a:lnTo>
                  <a:lnTo>
                    <a:pt x="114608" y="17382"/>
                  </a:lnTo>
                  <a:lnTo>
                    <a:pt x="120938" y="12316"/>
                  </a:lnTo>
                  <a:lnTo>
                    <a:pt x="128395" y="9184"/>
                  </a:lnTo>
                  <a:lnTo>
                    <a:pt x="133942" y="5903"/>
                  </a:lnTo>
                  <a:lnTo>
                    <a:pt x="138562" y="6518"/>
                  </a:lnTo>
                  <a:lnTo>
                    <a:pt x="143691" y="11664"/>
                  </a:lnTo>
                  <a:lnTo>
                    <a:pt x="146442" y="18119"/>
                  </a:lnTo>
                  <a:lnTo>
                    <a:pt x="155901" y="27917"/>
                  </a:lnTo>
                  <a:lnTo>
                    <a:pt x="151169" y="33933"/>
                  </a:lnTo>
                  <a:lnTo>
                    <a:pt x="150268" y="41532"/>
                  </a:lnTo>
                  <a:lnTo>
                    <a:pt x="155185" y="39235"/>
                  </a:lnTo>
                  <a:lnTo>
                    <a:pt x="158070" y="41959"/>
                  </a:lnTo>
                  <a:lnTo>
                    <a:pt x="156846" y="48909"/>
                  </a:lnTo>
                  <a:lnTo>
                    <a:pt x="163896" y="55634"/>
                  </a:lnTo>
                  <a:lnTo>
                    <a:pt x="159293" y="57442"/>
                  </a:lnTo>
                  <a:lnTo>
                    <a:pt x="157440" y="65354"/>
                  </a:lnTo>
                  <a:lnTo>
                    <a:pt x="162761" y="74980"/>
                  </a:lnTo>
                  <a:lnTo>
                    <a:pt x="168463" y="93605"/>
                  </a:lnTo>
                  <a:lnTo>
                    <a:pt x="159890" y="96400"/>
                  </a:lnTo>
                  <a:lnTo>
                    <a:pt x="157684" y="99631"/>
                  </a:lnTo>
                  <a:lnTo>
                    <a:pt x="159467" y="104118"/>
                  </a:lnTo>
                  <a:lnTo>
                    <a:pt x="158107" y="11424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ee4p_GM_1_98814">
              <a:extLst>
                <a:ext uri="{FF2B5EF4-FFF2-40B4-BE49-F238E27FC236}">
                  <a16:creationId xmlns:a16="http://schemas.microsoft.com/office/drawing/2014/main" id="{096E47C7-6363-ADDB-7754-0D06FD04F562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5391479" y="4990431"/>
              <a:ext cx="49041" cy="12433"/>
            </a:xfrm>
            <a:custGeom>
              <a:avLst/>
              <a:gdLst/>
              <a:ahLst/>
              <a:cxnLst/>
              <a:rect l="0" t="0" r="0" b="0"/>
              <a:pathLst>
                <a:path w="69170" h="17536">
                  <a:moveTo>
                    <a:pt x="0" y="17040"/>
                  </a:moveTo>
                  <a:lnTo>
                    <a:pt x="2950" y="6620"/>
                  </a:lnTo>
                  <a:lnTo>
                    <a:pt x="28090" y="5947"/>
                  </a:lnTo>
                  <a:lnTo>
                    <a:pt x="33303" y="379"/>
                  </a:lnTo>
                  <a:lnTo>
                    <a:pt x="40621" y="0"/>
                  </a:lnTo>
                  <a:lnTo>
                    <a:pt x="49731" y="5788"/>
                  </a:lnTo>
                  <a:lnTo>
                    <a:pt x="56895" y="5898"/>
                  </a:lnTo>
                  <a:lnTo>
                    <a:pt x="64505" y="1939"/>
                  </a:lnTo>
                  <a:lnTo>
                    <a:pt x="69169" y="8733"/>
                  </a:lnTo>
                  <a:lnTo>
                    <a:pt x="59180" y="14006"/>
                  </a:lnTo>
                  <a:lnTo>
                    <a:pt x="49150" y="13592"/>
                  </a:lnTo>
                  <a:lnTo>
                    <a:pt x="39249" y="8628"/>
                  </a:lnTo>
                  <a:lnTo>
                    <a:pt x="30693" y="14053"/>
                  </a:lnTo>
                  <a:lnTo>
                    <a:pt x="26557" y="14246"/>
                  </a:lnTo>
                  <a:lnTo>
                    <a:pt x="21011" y="1753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ee4p_GW_1_98814">
              <a:extLst>
                <a:ext uri="{FF2B5EF4-FFF2-40B4-BE49-F238E27FC236}">
                  <a16:creationId xmlns:a16="http://schemas.microsoft.com/office/drawing/2014/main" id="{794E7E11-BC9E-6993-94E5-CC70E84F4F96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5394164" y="5011215"/>
              <a:ext cx="48721" cy="26345"/>
            </a:xfrm>
            <a:custGeom>
              <a:avLst/>
              <a:gdLst/>
              <a:ahLst/>
              <a:cxnLst/>
              <a:rect l="0" t="0" r="0" b="0"/>
              <a:pathLst>
                <a:path w="68718" h="37158">
                  <a:moveTo>
                    <a:pt x="35712" y="37157"/>
                  </a:moveTo>
                  <a:lnTo>
                    <a:pt x="23389" y="27387"/>
                  </a:lnTo>
                  <a:lnTo>
                    <a:pt x="13671" y="25841"/>
                  </a:lnTo>
                  <a:lnTo>
                    <a:pt x="8372" y="19246"/>
                  </a:lnTo>
                  <a:lnTo>
                    <a:pt x="8506" y="15684"/>
                  </a:lnTo>
                  <a:lnTo>
                    <a:pt x="1468" y="10715"/>
                  </a:lnTo>
                  <a:lnTo>
                    <a:pt x="0" y="5704"/>
                  </a:lnTo>
                  <a:lnTo>
                    <a:pt x="12228" y="1885"/>
                  </a:lnTo>
                  <a:lnTo>
                    <a:pt x="19872" y="2640"/>
                  </a:lnTo>
                  <a:lnTo>
                    <a:pt x="26060" y="0"/>
                  </a:lnTo>
                  <a:lnTo>
                    <a:pt x="68717" y="985"/>
                  </a:lnTo>
                  <a:lnTo>
                    <a:pt x="68295" y="8929"/>
                  </a:lnTo>
                  <a:lnTo>
                    <a:pt x="65767" y="11377"/>
                  </a:lnTo>
                  <a:lnTo>
                    <a:pt x="67731" y="19135"/>
                  </a:lnTo>
                  <a:lnTo>
                    <a:pt x="64093" y="22236"/>
                  </a:lnTo>
                  <a:lnTo>
                    <a:pt x="59001" y="22273"/>
                  </a:lnTo>
                  <a:lnTo>
                    <a:pt x="52981" y="26199"/>
                  </a:lnTo>
                  <a:lnTo>
                    <a:pt x="45975" y="2576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ee4p_GQ_1_98814">
              <a:extLst>
                <a:ext uri="{FF2B5EF4-FFF2-40B4-BE49-F238E27FC236}">
                  <a16:creationId xmlns:a16="http://schemas.microsoft.com/office/drawing/2014/main" id="{366AEB70-6DF2-D9C9-4031-F6416D2A21EE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5819392" y="5181579"/>
              <a:ext cx="32396" cy="20852"/>
            </a:xfrm>
            <a:custGeom>
              <a:avLst/>
              <a:gdLst/>
              <a:ahLst/>
              <a:cxnLst/>
              <a:rect l="0" t="0" r="0" b="0"/>
              <a:pathLst>
                <a:path w="45692" h="29411">
                  <a:moveTo>
                    <a:pt x="4323" y="29410"/>
                  </a:moveTo>
                  <a:lnTo>
                    <a:pt x="0" y="25929"/>
                  </a:lnTo>
                  <a:lnTo>
                    <a:pt x="7930" y="0"/>
                  </a:lnTo>
                  <a:lnTo>
                    <a:pt x="45492" y="527"/>
                  </a:lnTo>
                  <a:lnTo>
                    <a:pt x="45691" y="28312"/>
                  </a:lnTo>
                  <a:lnTo>
                    <a:pt x="12111" y="2807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ee4p_GR_1_98814">
              <a:extLst>
                <a:ext uri="{FF2B5EF4-FFF2-40B4-BE49-F238E27FC236}">
                  <a16:creationId xmlns:a16="http://schemas.microsoft.com/office/drawing/2014/main" id="{566EA878-B7A7-995B-593E-F392D12B898C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5996867" y="4491842"/>
              <a:ext cx="105626" cy="131545"/>
            </a:xfrm>
            <a:custGeom>
              <a:avLst/>
              <a:gdLst/>
              <a:ahLst/>
              <a:cxnLst/>
              <a:rect l="l" t="t" r="r" b="b"/>
              <a:pathLst>
                <a:path w="148979" h="185536">
                  <a:moveTo>
                    <a:pt x="81942" y="164966"/>
                  </a:moveTo>
                  <a:lnTo>
                    <a:pt x="94561" y="173811"/>
                  </a:lnTo>
                  <a:lnTo>
                    <a:pt x="112528" y="172317"/>
                  </a:lnTo>
                  <a:lnTo>
                    <a:pt x="129706" y="174178"/>
                  </a:lnTo>
                  <a:lnTo>
                    <a:pt x="129148" y="178736"/>
                  </a:lnTo>
                  <a:lnTo>
                    <a:pt x="141727" y="175594"/>
                  </a:lnTo>
                  <a:lnTo>
                    <a:pt x="138842" y="183314"/>
                  </a:lnTo>
                  <a:lnTo>
                    <a:pt x="105602" y="185536"/>
                  </a:lnTo>
                  <a:lnTo>
                    <a:pt x="105834" y="181222"/>
                  </a:lnTo>
                  <a:lnTo>
                    <a:pt x="77672" y="176118"/>
                  </a:lnTo>
                  <a:close/>
                  <a:moveTo>
                    <a:pt x="137735" y="0"/>
                  </a:moveTo>
                  <a:lnTo>
                    <a:pt x="148979" y="7318"/>
                  </a:lnTo>
                  <a:lnTo>
                    <a:pt x="141833" y="24543"/>
                  </a:lnTo>
                  <a:lnTo>
                    <a:pt x="136347" y="27619"/>
                  </a:lnTo>
                  <a:lnTo>
                    <a:pt x="122284" y="26839"/>
                  </a:lnTo>
                  <a:lnTo>
                    <a:pt x="110239" y="24247"/>
                  </a:lnTo>
                  <a:lnTo>
                    <a:pt x="82285" y="31373"/>
                  </a:lnTo>
                  <a:lnTo>
                    <a:pt x="98285" y="46728"/>
                  </a:lnTo>
                  <a:lnTo>
                    <a:pt x="86559" y="51166"/>
                  </a:lnTo>
                  <a:lnTo>
                    <a:pt x="73702" y="51193"/>
                  </a:lnTo>
                  <a:lnTo>
                    <a:pt x="61491" y="37149"/>
                  </a:lnTo>
                  <a:lnTo>
                    <a:pt x="57159" y="43141"/>
                  </a:lnTo>
                  <a:lnTo>
                    <a:pt x="62317" y="59391"/>
                  </a:lnTo>
                  <a:lnTo>
                    <a:pt x="73865" y="72102"/>
                  </a:lnTo>
                  <a:lnTo>
                    <a:pt x="65164" y="78019"/>
                  </a:lnTo>
                  <a:lnTo>
                    <a:pt x="78019" y="90429"/>
                  </a:lnTo>
                  <a:lnTo>
                    <a:pt x="89445" y="98214"/>
                  </a:lnTo>
                  <a:lnTo>
                    <a:pt x="89791" y="113326"/>
                  </a:lnTo>
                  <a:lnTo>
                    <a:pt x="68440" y="106247"/>
                  </a:lnTo>
                  <a:lnTo>
                    <a:pt x="75248" y="119859"/>
                  </a:lnTo>
                  <a:lnTo>
                    <a:pt x="60591" y="122653"/>
                  </a:lnTo>
                  <a:lnTo>
                    <a:pt x="69345" y="146057"/>
                  </a:lnTo>
                  <a:lnTo>
                    <a:pt x="54013" y="146387"/>
                  </a:lnTo>
                  <a:lnTo>
                    <a:pt x="35086" y="134873"/>
                  </a:lnTo>
                  <a:lnTo>
                    <a:pt x="26430" y="113594"/>
                  </a:lnTo>
                  <a:lnTo>
                    <a:pt x="22390" y="95791"/>
                  </a:lnTo>
                  <a:lnTo>
                    <a:pt x="13388" y="83434"/>
                  </a:lnTo>
                  <a:lnTo>
                    <a:pt x="1562" y="68039"/>
                  </a:lnTo>
                  <a:lnTo>
                    <a:pt x="0" y="60323"/>
                  </a:lnTo>
                  <a:lnTo>
                    <a:pt x="10733" y="47136"/>
                  </a:lnTo>
                  <a:lnTo>
                    <a:pt x="12118" y="38269"/>
                  </a:lnTo>
                  <a:lnTo>
                    <a:pt x="19619" y="34305"/>
                  </a:lnTo>
                  <a:lnTo>
                    <a:pt x="20082" y="27109"/>
                  </a:lnTo>
                  <a:lnTo>
                    <a:pt x="35181" y="24680"/>
                  </a:lnTo>
                  <a:lnTo>
                    <a:pt x="43981" y="18675"/>
                  </a:lnTo>
                  <a:lnTo>
                    <a:pt x="56490" y="19208"/>
                  </a:lnTo>
                  <a:lnTo>
                    <a:pt x="60286" y="14412"/>
                  </a:lnTo>
                  <a:lnTo>
                    <a:pt x="64686" y="13497"/>
                  </a:lnTo>
                  <a:lnTo>
                    <a:pt x="81760" y="14294"/>
                  </a:lnTo>
                  <a:lnTo>
                    <a:pt x="100239" y="6716"/>
                  </a:lnTo>
                  <a:lnTo>
                    <a:pt x="116502" y="16347"/>
                  </a:lnTo>
                  <a:lnTo>
                    <a:pt x="137483" y="1374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ee4p_HR_1_98814">
              <a:extLst>
                <a:ext uri="{FF2B5EF4-FFF2-40B4-BE49-F238E27FC236}">
                  <a16:creationId xmlns:a16="http://schemas.microsoft.com/office/drawing/2014/main" id="{DE19ACFC-25EF-B8EE-3455-CB8680A06ADE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5890605" y="4397990"/>
              <a:ext cx="93832" cy="81003"/>
            </a:xfrm>
            <a:custGeom>
              <a:avLst/>
              <a:gdLst/>
              <a:ahLst/>
              <a:cxnLst/>
              <a:rect l="0" t="0" r="0" b="0"/>
              <a:pathLst>
                <a:path w="132345" h="114250">
                  <a:moveTo>
                    <a:pt x="119403" y="17185"/>
                  </a:moveTo>
                  <a:lnTo>
                    <a:pt x="125011" y="28319"/>
                  </a:lnTo>
                  <a:lnTo>
                    <a:pt x="132344" y="36482"/>
                  </a:lnTo>
                  <a:lnTo>
                    <a:pt x="123458" y="47223"/>
                  </a:lnTo>
                  <a:lnTo>
                    <a:pt x="113019" y="40909"/>
                  </a:lnTo>
                  <a:lnTo>
                    <a:pt x="97058" y="41305"/>
                  </a:lnTo>
                  <a:lnTo>
                    <a:pt x="77216" y="36560"/>
                  </a:lnTo>
                  <a:lnTo>
                    <a:pt x="66431" y="37194"/>
                  </a:lnTo>
                  <a:lnTo>
                    <a:pt x="61427" y="43121"/>
                  </a:lnTo>
                  <a:lnTo>
                    <a:pt x="53145" y="36560"/>
                  </a:lnTo>
                  <a:lnTo>
                    <a:pt x="48313" y="48406"/>
                  </a:lnTo>
                  <a:lnTo>
                    <a:pt x="59615" y="61691"/>
                  </a:lnTo>
                  <a:lnTo>
                    <a:pt x="64619" y="70462"/>
                  </a:lnTo>
                  <a:lnTo>
                    <a:pt x="75231" y="80998"/>
                  </a:lnTo>
                  <a:lnTo>
                    <a:pt x="84030" y="87224"/>
                  </a:lnTo>
                  <a:lnTo>
                    <a:pt x="92745" y="98939"/>
                  </a:lnTo>
                  <a:lnTo>
                    <a:pt x="113175" y="109513"/>
                  </a:lnTo>
                  <a:lnTo>
                    <a:pt x="110636" y="114249"/>
                  </a:lnTo>
                  <a:lnTo>
                    <a:pt x="88937" y="103931"/>
                  </a:lnTo>
                  <a:lnTo>
                    <a:pt x="75550" y="93857"/>
                  </a:lnTo>
                  <a:lnTo>
                    <a:pt x="54438" y="85514"/>
                  </a:lnTo>
                  <a:lnTo>
                    <a:pt x="35028" y="64749"/>
                  </a:lnTo>
                  <a:lnTo>
                    <a:pt x="39685" y="62633"/>
                  </a:lnTo>
                  <a:lnTo>
                    <a:pt x="29161" y="50690"/>
                  </a:lnTo>
                  <a:lnTo>
                    <a:pt x="28729" y="41067"/>
                  </a:lnTo>
                  <a:lnTo>
                    <a:pt x="13890" y="36560"/>
                  </a:lnTo>
                  <a:lnTo>
                    <a:pt x="6816" y="48878"/>
                  </a:lnTo>
                  <a:lnTo>
                    <a:pt x="0" y="39329"/>
                  </a:lnTo>
                  <a:lnTo>
                    <a:pt x="518" y="29390"/>
                  </a:lnTo>
                  <a:lnTo>
                    <a:pt x="1341" y="28927"/>
                  </a:lnTo>
                  <a:lnTo>
                    <a:pt x="17427" y="29906"/>
                  </a:lnTo>
                  <a:lnTo>
                    <a:pt x="21655" y="25064"/>
                  </a:lnTo>
                  <a:lnTo>
                    <a:pt x="29506" y="29748"/>
                  </a:lnTo>
                  <a:lnTo>
                    <a:pt x="38564" y="30303"/>
                  </a:lnTo>
                  <a:lnTo>
                    <a:pt x="38478" y="22281"/>
                  </a:lnTo>
                  <a:lnTo>
                    <a:pt x="46501" y="19337"/>
                  </a:lnTo>
                  <a:lnTo>
                    <a:pt x="48745" y="7687"/>
                  </a:lnTo>
                  <a:lnTo>
                    <a:pt x="67121" y="0"/>
                  </a:lnTo>
                  <a:lnTo>
                    <a:pt x="74454" y="3566"/>
                  </a:lnTo>
                  <a:lnTo>
                    <a:pt x="91710" y="15950"/>
                  </a:lnTo>
                  <a:lnTo>
                    <a:pt x="110776" y="2148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ee4p_HU_1_98814">
              <a:extLst>
                <a:ext uri="{FF2B5EF4-FFF2-40B4-BE49-F238E27FC236}">
                  <a16:creationId xmlns:a16="http://schemas.microsoft.com/office/drawing/2014/main" id="{B0042F9D-0C68-45A5-0BE7-3C2D2E5F9189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5932261" y="4353925"/>
              <a:ext cx="106511" cy="59298"/>
            </a:xfrm>
            <a:custGeom>
              <a:avLst/>
              <a:gdLst/>
              <a:ahLst/>
              <a:cxnLst/>
              <a:rect l="0" t="0" r="0" b="0"/>
              <a:pathLst>
                <a:path w="150228" h="83637">
                  <a:moveTo>
                    <a:pt x="0" y="52029"/>
                  </a:moveTo>
                  <a:lnTo>
                    <a:pt x="7663" y="33237"/>
                  </a:lnTo>
                  <a:lnTo>
                    <a:pt x="3192" y="26881"/>
                  </a:lnTo>
                  <a:lnTo>
                    <a:pt x="16191" y="26824"/>
                  </a:lnTo>
                  <a:lnTo>
                    <a:pt x="17944" y="14798"/>
                  </a:lnTo>
                  <a:lnTo>
                    <a:pt x="29688" y="22339"/>
                  </a:lnTo>
                  <a:lnTo>
                    <a:pt x="38198" y="25544"/>
                  </a:lnTo>
                  <a:lnTo>
                    <a:pt x="57573" y="21943"/>
                  </a:lnTo>
                  <a:lnTo>
                    <a:pt x="59431" y="16029"/>
                  </a:lnTo>
                  <a:lnTo>
                    <a:pt x="68603" y="15156"/>
                  </a:lnTo>
                  <a:lnTo>
                    <a:pt x="79844" y="10574"/>
                  </a:lnTo>
                  <a:lnTo>
                    <a:pt x="82340" y="12462"/>
                  </a:lnTo>
                  <a:lnTo>
                    <a:pt x="93179" y="8773"/>
                  </a:lnTo>
                  <a:lnTo>
                    <a:pt x="98592" y="1808"/>
                  </a:lnTo>
                  <a:lnTo>
                    <a:pt x="106157" y="0"/>
                  </a:lnTo>
                  <a:lnTo>
                    <a:pt x="130877" y="8998"/>
                  </a:lnTo>
                  <a:lnTo>
                    <a:pt x="135802" y="5972"/>
                  </a:lnTo>
                  <a:lnTo>
                    <a:pt x="148618" y="14010"/>
                  </a:lnTo>
                  <a:lnTo>
                    <a:pt x="150227" y="21906"/>
                  </a:lnTo>
                  <a:lnTo>
                    <a:pt x="136129" y="28069"/>
                  </a:lnTo>
                  <a:lnTo>
                    <a:pt x="125205" y="47899"/>
                  </a:lnTo>
                  <a:lnTo>
                    <a:pt x="111250" y="67584"/>
                  </a:lnTo>
                  <a:lnTo>
                    <a:pt x="92744" y="73034"/>
                  </a:lnTo>
                  <a:lnTo>
                    <a:pt x="78337" y="71756"/>
                  </a:lnTo>
                  <a:lnTo>
                    <a:pt x="60650" y="79336"/>
                  </a:lnTo>
                  <a:lnTo>
                    <a:pt x="52023" y="83636"/>
                  </a:lnTo>
                  <a:lnTo>
                    <a:pt x="32957" y="78101"/>
                  </a:lnTo>
                  <a:lnTo>
                    <a:pt x="15701" y="65717"/>
                  </a:lnTo>
                  <a:lnTo>
                    <a:pt x="8368" y="62151"/>
                  </a:lnTo>
                  <a:lnTo>
                    <a:pt x="3883" y="5235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ee4p_ID_1_98814">
              <a:extLst>
                <a:ext uri="{FF2B5EF4-FFF2-40B4-BE49-F238E27FC236}">
                  <a16:creationId xmlns:a16="http://schemas.microsoft.com/office/drawing/2014/main" id="{786A15DC-8649-C282-4108-A112B72F5074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7226626" y="5129194"/>
              <a:ext cx="748575" cy="259909"/>
            </a:xfrm>
            <a:custGeom>
              <a:avLst/>
              <a:gdLst/>
              <a:ahLst/>
              <a:cxnLst/>
              <a:rect l="l" t="t" r="r" b="b"/>
              <a:pathLst>
                <a:path w="1055820" h="366587">
                  <a:moveTo>
                    <a:pt x="568002" y="343315"/>
                  </a:moveTo>
                  <a:lnTo>
                    <a:pt x="580130" y="350408"/>
                  </a:lnTo>
                  <a:lnTo>
                    <a:pt x="588204" y="357486"/>
                  </a:lnTo>
                  <a:lnTo>
                    <a:pt x="586821" y="363779"/>
                  </a:lnTo>
                  <a:lnTo>
                    <a:pt x="577112" y="364224"/>
                  </a:lnTo>
                  <a:lnTo>
                    <a:pt x="546477" y="347894"/>
                  </a:lnTo>
                  <a:close/>
                  <a:moveTo>
                    <a:pt x="684993" y="332412"/>
                  </a:moveTo>
                  <a:lnTo>
                    <a:pt x="687332" y="336999"/>
                  </a:lnTo>
                  <a:lnTo>
                    <a:pt x="687760" y="344057"/>
                  </a:lnTo>
                  <a:lnTo>
                    <a:pt x="672696" y="361457"/>
                  </a:lnTo>
                  <a:lnTo>
                    <a:pt x="652938" y="366587"/>
                  </a:lnTo>
                  <a:lnTo>
                    <a:pt x="650168" y="363788"/>
                  </a:lnTo>
                  <a:lnTo>
                    <a:pt x="652246" y="355863"/>
                  </a:lnTo>
                  <a:lnTo>
                    <a:pt x="662172" y="341655"/>
                  </a:lnTo>
                  <a:close/>
                  <a:moveTo>
                    <a:pt x="521829" y="313882"/>
                  </a:moveTo>
                  <a:lnTo>
                    <a:pt x="530153" y="320079"/>
                  </a:lnTo>
                  <a:lnTo>
                    <a:pt x="544414" y="318180"/>
                  </a:lnTo>
                  <a:lnTo>
                    <a:pt x="550140" y="328063"/>
                  </a:lnTo>
                  <a:lnTo>
                    <a:pt x="523454" y="332734"/>
                  </a:lnTo>
                  <a:lnTo>
                    <a:pt x="507465" y="335857"/>
                  </a:lnTo>
                  <a:lnTo>
                    <a:pt x="495057" y="335672"/>
                  </a:lnTo>
                  <a:lnTo>
                    <a:pt x="502988" y="322282"/>
                  </a:lnTo>
                  <a:lnTo>
                    <a:pt x="515644" y="322099"/>
                  </a:lnTo>
                  <a:close/>
                  <a:moveTo>
                    <a:pt x="637324" y="313848"/>
                  </a:moveTo>
                  <a:lnTo>
                    <a:pt x="633941" y="326760"/>
                  </a:lnTo>
                  <a:lnTo>
                    <a:pt x="599260" y="333362"/>
                  </a:lnTo>
                  <a:lnTo>
                    <a:pt x="568558" y="330495"/>
                  </a:lnTo>
                  <a:lnTo>
                    <a:pt x="568477" y="321996"/>
                  </a:lnTo>
                  <a:lnTo>
                    <a:pt x="586809" y="317164"/>
                  </a:lnTo>
                  <a:lnTo>
                    <a:pt x="601272" y="324131"/>
                  </a:lnTo>
                  <a:lnTo>
                    <a:pt x="616638" y="322362"/>
                  </a:lnTo>
                  <a:close/>
                  <a:moveTo>
                    <a:pt x="248338" y="262860"/>
                  </a:moveTo>
                  <a:lnTo>
                    <a:pt x="276345" y="264228"/>
                  </a:lnTo>
                  <a:lnTo>
                    <a:pt x="294974" y="273282"/>
                  </a:lnTo>
                  <a:lnTo>
                    <a:pt x="304548" y="275048"/>
                  </a:lnTo>
                  <a:lnTo>
                    <a:pt x="307702" y="283294"/>
                  </a:lnTo>
                  <a:lnTo>
                    <a:pt x="351923" y="285605"/>
                  </a:lnTo>
                  <a:lnTo>
                    <a:pt x="357009" y="276050"/>
                  </a:lnTo>
                  <a:lnTo>
                    <a:pt x="399833" y="287198"/>
                  </a:lnTo>
                  <a:lnTo>
                    <a:pt x="408234" y="302237"/>
                  </a:lnTo>
                  <a:lnTo>
                    <a:pt x="442861" y="306469"/>
                  </a:lnTo>
                  <a:lnTo>
                    <a:pt x="471174" y="320275"/>
                  </a:lnTo>
                  <a:lnTo>
                    <a:pt x="444837" y="329133"/>
                  </a:lnTo>
                  <a:lnTo>
                    <a:pt x="419451" y="319767"/>
                  </a:lnTo>
                  <a:lnTo>
                    <a:pt x="398560" y="320400"/>
                  </a:lnTo>
                  <a:lnTo>
                    <a:pt x="374609" y="318679"/>
                  </a:lnTo>
                  <a:lnTo>
                    <a:pt x="353006" y="314507"/>
                  </a:lnTo>
                  <a:lnTo>
                    <a:pt x="326265" y="305637"/>
                  </a:lnTo>
                  <a:lnTo>
                    <a:pt x="309322" y="303337"/>
                  </a:lnTo>
                  <a:lnTo>
                    <a:pt x="299722" y="306240"/>
                  </a:lnTo>
                  <a:lnTo>
                    <a:pt x="257627" y="296682"/>
                  </a:lnTo>
                  <a:lnTo>
                    <a:pt x="253622" y="286707"/>
                  </a:lnTo>
                  <a:lnTo>
                    <a:pt x="232499" y="285003"/>
                  </a:lnTo>
                  <a:close/>
                  <a:moveTo>
                    <a:pt x="904993" y="252420"/>
                  </a:moveTo>
                  <a:lnTo>
                    <a:pt x="910241" y="259193"/>
                  </a:lnTo>
                  <a:lnTo>
                    <a:pt x="910186" y="270238"/>
                  </a:lnTo>
                  <a:lnTo>
                    <a:pt x="898310" y="286019"/>
                  </a:lnTo>
                  <a:lnTo>
                    <a:pt x="896063" y="268571"/>
                  </a:lnTo>
                  <a:lnTo>
                    <a:pt x="900161" y="260246"/>
                  </a:lnTo>
                  <a:close/>
                  <a:moveTo>
                    <a:pt x="731896" y="198869"/>
                  </a:moveTo>
                  <a:lnTo>
                    <a:pt x="737634" y="206488"/>
                  </a:lnTo>
                  <a:lnTo>
                    <a:pt x="728994" y="214159"/>
                  </a:lnTo>
                  <a:lnTo>
                    <a:pt x="713041" y="209916"/>
                  </a:lnTo>
                  <a:lnTo>
                    <a:pt x="708546" y="199977"/>
                  </a:lnTo>
                  <a:close/>
                  <a:moveTo>
                    <a:pt x="786610" y="191311"/>
                  </a:moveTo>
                  <a:lnTo>
                    <a:pt x="812009" y="198047"/>
                  </a:lnTo>
                  <a:lnTo>
                    <a:pt x="820400" y="215719"/>
                  </a:lnTo>
                  <a:lnTo>
                    <a:pt x="800911" y="206193"/>
                  </a:lnTo>
                  <a:lnTo>
                    <a:pt x="781630" y="204260"/>
                  </a:lnTo>
                  <a:lnTo>
                    <a:pt x="768599" y="205786"/>
                  </a:lnTo>
                  <a:lnTo>
                    <a:pt x="752630" y="204972"/>
                  </a:lnTo>
                  <a:lnTo>
                    <a:pt x="758100" y="192269"/>
                  </a:lnTo>
                  <a:close/>
                  <a:moveTo>
                    <a:pt x="856069" y="135143"/>
                  </a:moveTo>
                  <a:lnTo>
                    <a:pt x="893127" y="144622"/>
                  </a:lnTo>
                  <a:lnTo>
                    <a:pt x="896769" y="153202"/>
                  </a:lnTo>
                  <a:lnTo>
                    <a:pt x="903215" y="190549"/>
                  </a:lnTo>
                  <a:lnTo>
                    <a:pt x="927105" y="204378"/>
                  </a:lnTo>
                  <a:lnTo>
                    <a:pt x="946396" y="179874"/>
                  </a:lnTo>
                  <a:lnTo>
                    <a:pt x="972882" y="165938"/>
                  </a:lnTo>
                  <a:lnTo>
                    <a:pt x="993402" y="165919"/>
                  </a:lnTo>
                  <a:lnTo>
                    <a:pt x="1013142" y="173969"/>
                  </a:lnTo>
                  <a:lnTo>
                    <a:pt x="1030263" y="182230"/>
                  </a:lnTo>
                  <a:lnTo>
                    <a:pt x="1055043" y="186644"/>
                  </a:lnTo>
                  <a:lnTo>
                    <a:pt x="1055432" y="262005"/>
                  </a:lnTo>
                  <a:lnTo>
                    <a:pt x="1055820" y="337649"/>
                  </a:lnTo>
                  <a:lnTo>
                    <a:pt x="1035266" y="318563"/>
                  </a:lnTo>
                  <a:lnTo>
                    <a:pt x="1011823" y="313890"/>
                  </a:lnTo>
                  <a:lnTo>
                    <a:pt x="1006138" y="320510"/>
                  </a:lnTo>
                  <a:lnTo>
                    <a:pt x="976892" y="321225"/>
                  </a:lnTo>
                  <a:lnTo>
                    <a:pt x="986693" y="302322"/>
                  </a:lnTo>
                  <a:lnTo>
                    <a:pt x="1001225" y="295878"/>
                  </a:lnTo>
                  <a:lnTo>
                    <a:pt x="995207" y="270665"/>
                  </a:lnTo>
                  <a:lnTo>
                    <a:pt x="984125" y="251224"/>
                  </a:lnTo>
                  <a:lnTo>
                    <a:pt x="939377" y="231629"/>
                  </a:lnTo>
                  <a:lnTo>
                    <a:pt x="920342" y="229696"/>
                  </a:lnTo>
                  <a:lnTo>
                    <a:pt x="885678" y="208332"/>
                  </a:lnTo>
                  <a:lnTo>
                    <a:pt x="878865" y="219565"/>
                  </a:lnTo>
                  <a:lnTo>
                    <a:pt x="870007" y="221603"/>
                  </a:lnTo>
                  <a:lnTo>
                    <a:pt x="864767" y="213126"/>
                  </a:lnTo>
                  <a:lnTo>
                    <a:pt x="864694" y="203085"/>
                  </a:lnTo>
                  <a:lnTo>
                    <a:pt x="847060" y="191735"/>
                  </a:lnTo>
                  <a:lnTo>
                    <a:pt x="871920" y="183417"/>
                  </a:lnTo>
                  <a:lnTo>
                    <a:pt x="888383" y="183866"/>
                  </a:lnTo>
                  <a:lnTo>
                    <a:pt x="886448" y="177738"/>
                  </a:lnTo>
                  <a:lnTo>
                    <a:pt x="852659" y="177692"/>
                  </a:lnTo>
                  <a:lnTo>
                    <a:pt x="843514" y="163944"/>
                  </a:lnTo>
                  <a:lnTo>
                    <a:pt x="822892" y="159681"/>
                  </a:lnTo>
                  <a:lnTo>
                    <a:pt x="813122" y="148258"/>
                  </a:lnTo>
                  <a:lnTo>
                    <a:pt x="844237" y="142666"/>
                  </a:lnTo>
                  <a:close/>
                  <a:moveTo>
                    <a:pt x="687239" y="88678"/>
                  </a:moveTo>
                  <a:lnTo>
                    <a:pt x="691268" y="93837"/>
                  </a:lnTo>
                  <a:lnTo>
                    <a:pt x="672721" y="116736"/>
                  </a:lnTo>
                  <a:lnTo>
                    <a:pt x="655374" y="121174"/>
                  </a:lnTo>
                  <a:lnTo>
                    <a:pt x="633158" y="116661"/>
                  </a:lnTo>
                  <a:lnTo>
                    <a:pt x="594695" y="117813"/>
                  </a:lnTo>
                  <a:lnTo>
                    <a:pt x="574528" y="121136"/>
                  </a:lnTo>
                  <a:lnTo>
                    <a:pt x="571246" y="138608"/>
                  </a:lnTo>
                  <a:lnTo>
                    <a:pt x="591906" y="159136"/>
                  </a:lnTo>
                  <a:lnTo>
                    <a:pt x="604369" y="148679"/>
                  </a:lnTo>
                  <a:lnTo>
                    <a:pt x="647412" y="140824"/>
                  </a:lnTo>
                  <a:lnTo>
                    <a:pt x="645515" y="151456"/>
                  </a:lnTo>
                  <a:lnTo>
                    <a:pt x="635458" y="148102"/>
                  </a:lnTo>
                  <a:lnTo>
                    <a:pt x="625436" y="161628"/>
                  </a:lnTo>
                  <a:lnTo>
                    <a:pt x="605117" y="170578"/>
                  </a:lnTo>
                  <a:lnTo>
                    <a:pt x="626961" y="200180"/>
                  </a:lnTo>
                  <a:lnTo>
                    <a:pt x="622744" y="208116"/>
                  </a:lnTo>
                  <a:lnTo>
                    <a:pt x="643497" y="234802"/>
                  </a:lnTo>
                  <a:lnTo>
                    <a:pt x="643297" y="250002"/>
                  </a:lnTo>
                  <a:lnTo>
                    <a:pt x="630976" y="256808"/>
                  </a:lnTo>
                  <a:lnTo>
                    <a:pt x="621925" y="248667"/>
                  </a:lnTo>
                  <a:lnTo>
                    <a:pt x="633078" y="229724"/>
                  </a:lnTo>
                  <a:lnTo>
                    <a:pt x="610426" y="238680"/>
                  </a:lnTo>
                  <a:lnTo>
                    <a:pt x="604683" y="232277"/>
                  </a:lnTo>
                  <a:lnTo>
                    <a:pt x="607678" y="223349"/>
                  </a:lnTo>
                  <a:lnTo>
                    <a:pt x="591034" y="209794"/>
                  </a:lnTo>
                  <a:lnTo>
                    <a:pt x="592748" y="187279"/>
                  </a:lnTo>
                  <a:lnTo>
                    <a:pt x="577353" y="194301"/>
                  </a:lnTo>
                  <a:lnTo>
                    <a:pt x="579306" y="221247"/>
                  </a:lnTo>
                  <a:lnTo>
                    <a:pt x="580244" y="254346"/>
                  </a:lnTo>
                  <a:lnTo>
                    <a:pt x="565607" y="257707"/>
                  </a:lnTo>
                  <a:lnTo>
                    <a:pt x="555689" y="250912"/>
                  </a:lnTo>
                  <a:lnTo>
                    <a:pt x="562307" y="229614"/>
                  </a:lnTo>
                  <a:lnTo>
                    <a:pt x="558734" y="207305"/>
                  </a:lnTo>
                  <a:lnTo>
                    <a:pt x="549028" y="207134"/>
                  </a:lnTo>
                  <a:lnTo>
                    <a:pt x="541859" y="191307"/>
                  </a:lnTo>
                  <a:lnTo>
                    <a:pt x="551397" y="176181"/>
                  </a:lnTo>
                  <a:lnTo>
                    <a:pt x="554685" y="157849"/>
                  </a:lnTo>
                  <a:lnTo>
                    <a:pt x="566286" y="123052"/>
                  </a:lnTo>
                  <a:lnTo>
                    <a:pt x="571127" y="113537"/>
                  </a:lnTo>
                  <a:lnTo>
                    <a:pt x="590749" y="96391"/>
                  </a:lnTo>
                  <a:lnTo>
                    <a:pt x="608777" y="103207"/>
                  </a:lnTo>
                  <a:lnTo>
                    <a:pt x="637879" y="106410"/>
                  </a:lnTo>
                  <a:lnTo>
                    <a:pt x="664422" y="105443"/>
                  </a:lnTo>
                  <a:close/>
                  <a:moveTo>
                    <a:pt x="753403" y="76409"/>
                  </a:moveTo>
                  <a:lnTo>
                    <a:pt x="755060" y="89018"/>
                  </a:lnTo>
                  <a:lnTo>
                    <a:pt x="768688" y="91044"/>
                  </a:lnTo>
                  <a:lnTo>
                    <a:pt x="770851" y="100473"/>
                  </a:lnTo>
                  <a:lnTo>
                    <a:pt x="769644" y="120646"/>
                  </a:lnTo>
                  <a:lnTo>
                    <a:pt x="757737" y="118385"/>
                  </a:lnTo>
                  <a:lnTo>
                    <a:pt x="754226" y="132431"/>
                  </a:lnTo>
                  <a:lnTo>
                    <a:pt x="763736" y="144618"/>
                  </a:lnTo>
                  <a:lnTo>
                    <a:pt x="757272" y="147388"/>
                  </a:lnTo>
                  <a:lnTo>
                    <a:pt x="747957" y="132766"/>
                  </a:lnTo>
                  <a:lnTo>
                    <a:pt x="741103" y="103259"/>
                  </a:lnTo>
                  <a:lnTo>
                    <a:pt x="745743" y="84812"/>
                  </a:lnTo>
                  <a:close/>
                  <a:moveTo>
                    <a:pt x="474868" y="27146"/>
                  </a:moveTo>
                  <a:lnTo>
                    <a:pt x="501406" y="27157"/>
                  </a:lnTo>
                  <a:lnTo>
                    <a:pt x="521414" y="31054"/>
                  </a:lnTo>
                  <a:lnTo>
                    <a:pt x="508285" y="51928"/>
                  </a:lnTo>
                  <a:lnTo>
                    <a:pt x="525253" y="73798"/>
                  </a:lnTo>
                  <a:lnTo>
                    <a:pt x="521267" y="84421"/>
                  </a:lnTo>
                  <a:lnTo>
                    <a:pt x="547145" y="105786"/>
                  </a:lnTo>
                  <a:lnTo>
                    <a:pt x="519795" y="108510"/>
                  </a:lnTo>
                  <a:lnTo>
                    <a:pt x="512096" y="124247"/>
                  </a:lnTo>
                  <a:lnTo>
                    <a:pt x="513096" y="145165"/>
                  </a:lnTo>
                  <a:lnTo>
                    <a:pt x="490899" y="160954"/>
                  </a:lnTo>
                  <a:lnTo>
                    <a:pt x="490293" y="183950"/>
                  </a:lnTo>
                  <a:lnTo>
                    <a:pt x="481390" y="219286"/>
                  </a:lnTo>
                  <a:lnTo>
                    <a:pt x="477992" y="211064"/>
                  </a:lnTo>
                  <a:lnTo>
                    <a:pt x="451769" y="221465"/>
                  </a:lnTo>
                  <a:lnTo>
                    <a:pt x="442624" y="207335"/>
                  </a:lnTo>
                  <a:lnTo>
                    <a:pt x="426167" y="206028"/>
                  </a:lnTo>
                  <a:lnTo>
                    <a:pt x="414656" y="198625"/>
                  </a:lnTo>
                  <a:lnTo>
                    <a:pt x="387214" y="206935"/>
                  </a:lnTo>
                  <a:lnTo>
                    <a:pt x="378792" y="195752"/>
                  </a:lnTo>
                  <a:lnTo>
                    <a:pt x="363672" y="197023"/>
                  </a:lnTo>
                  <a:lnTo>
                    <a:pt x="344643" y="194357"/>
                  </a:lnTo>
                  <a:lnTo>
                    <a:pt x="341113" y="163384"/>
                  </a:lnTo>
                  <a:lnTo>
                    <a:pt x="329595" y="156966"/>
                  </a:lnTo>
                  <a:lnTo>
                    <a:pt x="318514" y="137219"/>
                  </a:lnTo>
                  <a:lnTo>
                    <a:pt x="315300" y="117025"/>
                  </a:lnTo>
                  <a:lnTo>
                    <a:pt x="317989" y="95635"/>
                  </a:lnTo>
                  <a:lnTo>
                    <a:pt x="331703" y="80292"/>
                  </a:lnTo>
                  <a:lnTo>
                    <a:pt x="335557" y="95723"/>
                  </a:lnTo>
                  <a:lnTo>
                    <a:pt x="351341" y="108766"/>
                  </a:lnTo>
                  <a:lnTo>
                    <a:pt x="366232" y="104072"/>
                  </a:lnTo>
                  <a:lnTo>
                    <a:pt x="380968" y="105735"/>
                  </a:lnTo>
                  <a:lnTo>
                    <a:pt x="394419" y="94061"/>
                  </a:lnTo>
                  <a:lnTo>
                    <a:pt x="405488" y="92037"/>
                  </a:lnTo>
                  <a:lnTo>
                    <a:pt x="427325" y="98507"/>
                  </a:lnTo>
                  <a:lnTo>
                    <a:pt x="446149" y="93586"/>
                  </a:lnTo>
                  <a:lnTo>
                    <a:pt x="457983" y="61468"/>
                  </a:lnTo>
                  <a:lnTo>
                    <a:pt x="466871" y="53434"/>
                  </a:lnTo>
                  <a:close/>
                  <a:moveTo>
                    <a:pt x="0" y="0"/>
                  </a:moveTo>
                  <a:lnTo>
                    <a:pt x="14861" y="933"/>
                  </a:lnTo>
                  <a:lnTo>
                    <a:pt x="50593" y="5405"/>
                  </a:lnTo>
                  <a:lnTo>
                    <a:pt x="71005" y="28029"/>
                  </a:lnTo>
                  <a:lnTo>
                    <a:pt x="88857" y="43703"/>
                  </a:lnTo>
                  <a:lnTo>
                    <a:pt x="101586" y="53317"/>
                  </a:lnTo>
                  <a:lnTo>
                    <a:pt x="123455" y="78146"/>
                  </a:lnTo>
                  <a:lnTo>
                    <a:pt x="146920" y="78508"/>
                  </a:lnTo>
                  <a:lnTo>
                    <a:pt x="166315" y="94325"/>
                  </a:lnTo>
                  <a:lnTo>
                    <a:pt x="179671" y="113655"/>
                  </a:lnTo>
                  <a:lnTo>
                    <a:pt x="197249" y="124199"/>
                  </a:lnTo>
                  <a:lnTo>
                    <a:pt x="187999" y="143046"/>
                  </a:lnTo>
                  <a:lnTo>
                    <a:pt x="201229" y="151063"/>
                  </a:lnTo>
                  <a:lnTo>
                    <a:pt x="209521" y="151655"/>
                  </a:lnTo>
                  <a:lnTo>
                    <a:pt x="213433" y="167759"/>
                  </a:lnTo>
                  <a:lnTo>
                    <a:pt x="221475" y="180646"/>
                  </a:lnTo>
                  <a:lnTo>
                    <a:pt x="238423" y="182687"/>
                  </a:lnTo>
                  <a:lnTo>
                    <a:pt x="249651" y="197308"/>
                  </a:lnTo>
                  <a:lnTo>
                    <a:pt x="243855" y="226056"/>
                  </a:lnTo>
                  <a:lnTo>
                    <a:pt x="242936" y="261851"/>
                  </a:lnTo>
                  <a:lnTo>
                    <a:pt x="217377" y="262336"/>
                  </a:lnTo>
                  <a:lnTo>
                    <a:pt x="197938" y="242983"/>
                  </a:lnTo>
                  <a:lnTo>
                    <a:pt x="168301" y="224084"/>
                  </a:lnTo>
                  <a:lnTo>
                    <a:pt x="158419" y="210072"/>
                  </a:lnTo>
                  <a:lnTo>
                    <a:pt x="140944" y="191255"/>
                  </a:lnTo>
                  <a:lnTo>
                    <a:pt x="129481" y="173945"/>
                  </a:lnTo>
                  <a:lnTo>
                    <a:pt x="111926" y="141624"/>
                  </a:lnTo>
                  <a:lnTo>
                    <a:pt x="91654" y="122385"/>
                  </a:lnTo>
                  <a:lnTo>
                    <a:pt x="84874" y="102539"/>
                  </a:lnTo>
                  <a:lnTo>
                    <a:pt x="76364" y="84517"/>
                  </a:lnTo>
                  <a:lnTo>
                    <a:pt x="55549" y="69975"/>
                  </a:lnTo>
                  <a:lnTo>
                    <a:pt x="43485" y="50210"/>
                  </a:lnTo>
                  <a:lnTo>
                    <a:pt x="26106" y="37266"/>
                  </a:lnTo>
                  <a:lnTo>
                    <a:pt x="2027" y="1178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ee4p_IN_1_98814">
              <a:extLst>
                <a:ext uri="{FF2B5EF4-FFF2-40B4-BE49-F238E27FC236}">
                  <a16:creationId xmlns:a16="http://schemas.microsoft.com/office/drawing/2014/main" id="{1CCDB48B-2D9B-5636-915D-975A8F86E7E2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6782851" y="4612731"/>
              <a:ext cx="478299" cy="475601"/>
            </a:xfrm>
            <a:custGeom>
              <a:avLst/>
              <a:gdLst/>
              <a:ahLst/>
              <a:cxnLst/>
              <a:rect l="0" t="0" r="0" b="0"/>
              <a:pathLst>
                <a:path w="674613" h="670808">
                  <a:moveTo>
                    <a:pt x="222997" y="0"/>
                  </a:moveTo>
                  <a:lnTo>
                    <a:pt x="247807" y="30621"/>
                  </a:lnTo>
                  <a:lnTo>
                    <a:pt x="245471" y="51779"/>
                  </a:lnTo>
                  <a:lnTo>
                    <a:pt x="254654" y="64991"/>
                  </a:lnTo>
                  <a:lnTo>
                    <a:pt x="253898" y="78126"/>
                  </a:lnTo>
                  <a:lnTo>
                    <a:pt x="237331" y="74674"/>
                  </a:lnTo>
                  <a:lnTo>
                    <a:pt x="243805" y="102899"/>
                  </a:lnTo>
                  <a:lnTo>
                    <a:pt x="266483" y="119021"/>
                  </a:lnTo>
                  <a:lnTo>
                    <a:pt x="298565" y="136748"/>
                  </a:lnTo>
                  <a:lnTo>
                    <a:pt x="283919" y="148206"/>
                  </a:lnTo>
                  <a:lnTo>
                    <a:pt x="274956" y="171735"/>
                  </a:lnTo>
                  <a:lnTo>
                    <a:pt x="297318" y="181215"/>
                  </a:lnTo>
                  <a:lnTo>
                    <a:pt x="319080" y="193476"/>
                  </a:lnTo>
                  <a:lnTo>
                    <a:pt x="349185" y="207453"/>
                  </a:lnTo>
                  <a:lnTo>
                    <a:pt x="380827" y="210676"/>
                  </a:lnTo>
                  <a:lnTo>
                    <a:pt x="394140" y="223304"/>
                  </a:lnTo>
                  <a:lnTo>
                    <a:pt x="411974" y="225664"/>
                  </a:lnTo>
                  <a:lnTo>
                    <a:pt x="439744" y="231435"/>
                  </a:lnTo>
                  <a:lnTo>
                    <a:pt x="458966" y="231021"/>
                  </a:lnTo>
                  <a:lnTo>
                    <a:pt x="461611" y="221216"/>
                  </a:lnTo>
                  <a:lnTo>
                    <a:pt x="458571" y="205430"/>
                  </a:lnTo>
                  <a:lnTo>
                    <a:pt x="460356" y="194697"/>
                  </a:lnTo>
                  <a:lnTo>
                    <a:pt x="474434" y="189447"/>
                  </a:lnTo>
                  <a:lnTo>
                    <a:pt x="476371" y="209075"/>
                  </a:lnTo>
                  <a:lnTo>
                    <a:pt x="476865" y="214054"/>
                  </a:lnTo>
                  <a:lnTo>
                    <a:pt x="497844" y="223472"/>
                  </a:lnTo>
                  <a:lnTo>
                    <a:pt x="512357" y="219596"/>
                  </a:lnTo>
                  <a:lnTo>
                    <a:pt x="531845" y="221260"/>
                  </a:lnTo>
                  <a:lnTo>
                    <a:pt x="550680" y="220524"/>
                  </a:lnTo>
                  <a:lnTo>
                    <a:pt x="552301" y="205261"/>
                  </a:lnTo>
                  <a:lnTo>
                    <a:pt x="542905" y="197311"/>
                  </a:lnTo>
                  <a:lnTo>
                    <a:pt x="561520" y="194190"/>
                  </a:lnTo>
                  <a:lnTo>
                    <a:pt x="582530" y="175592"/>
                  </a:lnTo>
                  <a:lnTo>
                    <a:pt x="609136" y="159603"/>
                  </a:lnTo>
                  <a:lnTo>
                    <a:pt x="628499" y="165780"/>
                  </a:lnTo>
                  <a:lnTo>
                    <a:pt x="644953" y="155190"/>
                  </a:lnTo>
                  <a:lnTo>
                    <a:pt x="655778" y="170819"/>
                  </a:lnTo>
                  <a:lnTo>
                    <a:pt x="647981" y="181342"/>
                  </a:lnTo>
                  <a:lnTo>
                    <a:pt x="672870" y="185080"/>
                  </a:lnTo>
                  <a:lnTo>
                    <a:pt x="674612" y="194548"/>
                  </a:lnTo>
                  <a:lnTo>
                    <a:pt x="666520" y="199123"/>
                  </a:lnTo>
                  <a:lnTo>
                    <a:pt x="668413" y="214431"/>
                  </a:lnTo>
                  <a:lnTo>
                    <a:pt x="651917" y="209938"/>
                  </a:lnTo>
                  <a:lnTo>
                    <a:pt x="622035" y="227086"/>
                  </a:lnTo>
                  <a:lnTo>
                    <a:pt x="622736" y="241238"/>
                  </a:lnTo>
                  <a:lnTo>
                    <a:pt x="609997" y="261904"/>
                  </a:lnTo>
                  <a:lnTo>
                    <a:pt x="608829" y="273868"/>
                  </a:lnTo>
                  <a:lnTo>
                    <a:pt x="598536" y="294047"/>
                  </a:lnTo>
                  <a:lnTo>
                    <a:pt x="580495" y="288480"/>
                  </a:lnTo>
                  <a:lnTo>
                    <a:pt x="579599" y="313722"/>
                  </a:lnTo>
                  <a:lnTo>
                    <a:pt x="574381" y="322001"/>
                  </a:lnTo>
                  <a:lnTo>
                    <a:pt x="576824" y="332308"/>
                  </a:lnTo>
                  <a:lnTo>
                    <a:pt x="565435" y="338056"/>
                  </a:lnTo>
                  <a:lnTo>
                    <a:pt x="553278" y="299497"/>
                  </a:lnTo>
                  <a:lnTo>
                    <a:pt x="546904" y="299574"/>
                  </a:lnTo>
                  <a:lnTo>
                    <a:pt x="543131" y="315143"/>
                  </a:lnTo>
                  <a:lnTo>
                    <a:pt x="530493" y="302521"/>
                  </a:lnTo>
                  <a:lnTo>
                    <a:pt x="537621" y="288625"/>
                  </a:lnTo>
                  <a:lnTo>
                    <a:pt x="547947" y="287212"/>
                  </a:lnTo>
                  <a:lnTo>
                    <a:pt x="558590" y="266470"/>
                  </a:lnTo>
                  <a:lnTo>
                    <a:pt x="545281" y="262275"/>
                  </a:lnTo>
                  <a:lnTo>
                    <a:pt x="523874" y="262639"/>
                  </a:lnTo>
                  <a:lnTo>
                    <a:pt x="501911" y="259267"/>
                  </a:lnTo>
                  <a:lnTo>
                    <a:pt x="499874" y="242132"/>
                  </a:lnTo>
                  <a:lnTo>
                    <a:pt x="488855" y="240914"/>
                  </a:lnTo>
                  <a:lnTo>
                    <a:pt x="470573" y="230231"/>
                  </a:lnTo>
                  <a:lnTo>
                    <a:pt x="462418" y="246993"/>
                  </a:lnTo>
                  <a:lnTo>
                    <a:pt x="479079" y="260031"/>
                  </a:lnTo>
                  <a:lnTo>
                    <a:pt x="464648" y="269186"/>
                  </a:lnTo>
                  <a:lnTo>
                    <a:pt x="459524" y="278124"/>
                  </a:lnTo>
                  <a:lnTo>
                    <a:pt x="473733" y="284684"/>
                  </a:lnTo>
                  <a:lnTo>
                    <a:pt x="469804" y="299408"/>
                  </a:lnTo>
                  <a:lnTo>
                    <a:pt x="477804" y="317723"/>
                  </a:lnTo>
                  <a:lnTo>
                    <a:pt x="481396" y="337706"/>
                  </a:lnTo>
                  <a:lnTo>
                    <a:pt x="478091" y="346543"/>
                  </a:lnTo>
                  <a:lnTo>
                    <a:pt x="462389" y="346238"/>
                  </a:lnTo>
                  <a:lnTo>
                    <a:pt x="433933" y="351257"/>
                  </a:lnTo>
                  <a:lnTo>
                    <a:pt x="435259" y="369404"/>
                  </a:lnTo>
                  <a:lnTo>
                    <a:pt x="422937" y="383638"/>
                  </a:lnTo>
                  <a:lnTo>
                    <a:pt x="389719" y="399788"/>
                  </a:lnTo>
                  <a:lnTo>
                    <a:pt x="363883" y="427920"/>
                  </a:lnTo>
                  <a:lnTo>
                    <a:pt x="346530" y="442952"/>
                  </a:lnTo>
                  <a:lnTo>
                    <a:pt x="323530" y="458515"/>
                  </a:lnTo>
                  <a:lnTo>
                    <a:pt x="323494" y="469431"/>
                  </a:lnTo>
                  <a:lnTo>
                    <a:pt x="311987" y="475273"/>
                  </a:lnTo>
                  <a:lnTo>
                    <a:pt x="291196" y="483757"/>
                  </a:lnTo>
                  <a:lnTo>
                    <a:pt x="280414" y="485006"/>
                  </a:lnTo>
                  <a:lnTo>
                    <a:pt x="273493" y="503034"/>
                  </a:lnTo>
                  <a:lnTo>
                    <a:pt x="278299" y="533682"/>
                  </a:lnTo>
                  <a:lnTo>
                    <a:pt x="279523" y="553170"/>
                  </a:lnTo>
                  <a:lnTo>
                    <a:pt x="269742" y="575440"/>
                  </a:lnTo>
                  <a:lnTo>
                    <a:pt x="269637" y="615142"/>
                  </a:lnTo>
                  <a:lnTo>
                    <a:pt x="257692" y="616272"/>
                  </a:lnTo>
                  <a:lnTo>
                    <a:pt x="247185" y="634048"/>
                  </a:lnTo>
                  <a:lnTo>
                    <a:pt x="254211" y="641722"/>
                  </a:lnTo>
                  <a:lnTo>
                    <a:pt x="233165" y="648318"/>
                  </a:lnTo>
                  <a:lnTo>
                    <a:pt x="225391" y="664130"/>
                  </a:lnTo>
                  <a:lnTo>
                    <a:pt x="216129" y="670807"/>
                  </a:lnTo>
                  <a:lnTo>
                    <a:pt x="194271" y="649104"/>
                  </a:lnTo>
                  <a:lnTo>
                    <a:pt x="183586" y="616487"/>
                  </a:lnTo>
                  <a:lnTo>
                    <a:pt x="174732" y="592937"/>
                  </a:lnTo>
                  <a:lnTo>
                    <a:pt x="166644" y="581876"/>
                  </a:lnTo>
                  <a:lnTo>
                    <a:pt x="154381" y="559372"/>
                  </a:lnTo>
                  <a:lnTo>
                    <a:pt x="148654" y="529993"/>
                  </a:lnTo>
                  <a:lnTo>
                    <a:pt x="144664" y="515282"/>
                  </a:lnTo>
                  <a:lnTo>
                    <a:pt x="123667" y="482841"/>
                  </a:lnTo>
                  <a:lnTo>
                    <a:pt x="114104" y="436823"/>
                  </a:lnTo>
                  <a:lnTo>
                    <a:pt x="107202" y="406263"/>
                  </a:lnTo>
                  <a:lnTo>
                    <a:pt x="107284" y="377198"/>
                  </a:lnTo>
                  <a:lnTo>
                    <a:pt x="102808" y="354628"/>
                  </a:lnTo>
                  <a:lnTo>
                    <a:pt x="69216" y="369064"/>
                  </a:lnTo>
                  <a:lnTo>
                    <a:pt x="52947" y="366175"/>
                  </a:lnTo>
                  <a:lnTo>
                    <a:pt x="22794" y="336892"/>
                  </a:lnTo>
                  <a:lnTo>
                    <a:pt x="33892" y="328128"/>
                  </a:lnTo>
                  <a:lnTo>
                    <a:pt x="27075" y="318598"/>
                  </a:lnTo>
                  <a:lnTo>
                    <a:pt x="0" y="297924"/>
                  </a:lnTo>
                  <a:lnTo>
                    <a:pt x="15372" y="281614"/>
                  </a:lnTo>
                  <a:lnTo>
                    <a:pt x="66169" y="281678"/>
                  </a:lnTo>
                  <a:lnTo>
                    <a:pt x="61586" y="260611"/>
                  </a:lnTo>
                  <a:lnTo>
                    <a:pt x="48617" y="248124"/>
                  </a:lnTo>
                  <a:lnTo>
                    <a:pt x="45987" y="229109"/>
                  </a:lnTo>
                  <a:lnTo>
                    <a:pt x="30879" y="217977"/>
                  </a:lnTo>
                  <a:lnTo>
                    <a:pt x="56318" y="191885"/>
                  </a:lnTo>
                  <a:lnTo>
                    <a:pt x="83121" y="193783"/>
                  </a:lnTo>
                  <a:lnTo>
                    <a:pt x="107267" y="167541"/>
                  </a:lnTo>
                  <a:lnTo>
                    <a:pt x="121738" y="141983"/>
                  </a:lnTo>
                  <a:lnTo>
                    <a:pt x="144145" y="116553"/>
                  </a:lnTo>
                  <a:lnTo>
                    <a:pt x="143788" y="98388"/>
                  </a:lnTo>
                  <a:lnTo>
                    <a:pt x="163471" y="83584"/>
                  </a:lnTo>
                  <a:lnTo>
                    <a:pt x="144842" y="70901"/>
                  </a:lnTo>
                  <a:lnTo>
                    <a:pt x="136826" y="53452"/>
                  </a:lnTo>
                  <a:lnTo>
                    <a:pt x="128647" y="30731"/>
                  </a:lnTo>
                  <a:lnTo>
                    <a:pt x="139963" y="19498"/>
                  </a:lnTo>
                  <a:lnTo>
                    <a:pt x="174976" y="25858"/>
                  </a:lnTo>
                  <a:lnTo>
                    <a:pt x="200705" y="2198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ee4p_IE_1_98814">
              <a:extLst>
                <a:ext uri="{FF2B5EF4-FFF2-40B4-BE49-F238E27FC236}">
                  <a16:creationId xmlns:a16="http://schemas.microsoft.com/office/drawing/2014/main" id="{558DCE10-1854-29D4-A2B2-44A76DD27F30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5503820" y="4211592"/>
              <a:ext cx="64548" cy="77148"/>
            </a:xfrm>
            <a:custGeom>
              <a:avLst/>
              <a:gdLst/>
              <a:ahLst/>
              <a:cxnLst/>
              <a:rect l="0" t="0" r="0" b="0"/>
              <a:pathLst>
                <a:path w="91041" h="108813">
                  <a:moveTo>
                    <a:pt x="87234" y="40293"/>
                  </a:moveTo>
                  <a:lnTo>
                    <a:pt x="91040" y="62771"/>
                  </a:lnTo>
                  <a:lnTo>
                    <a:pt x="73592" y="90582"/>
                  </a:lnTo>
                  <a:lnTo>
                    <a:pt x="32672" y="108812"/>
                  </a:lnTo>
                  <a:lnTo>
                    <a:pt x="0" y="104161"/>
                  </a:lnTo>
                  <a:lnTo>
                    <a:pt x="18715" y="71791"/>
                  </a:lnTo>
                  <a:lnTo>
                    <a:pt x="6660" y="39857"/>
                  </a:lnTo>
                  <a:lnTo>
                    <a:pt x="38065" y="14968"/>
                  </a:lnTo>
                  <a:lnTo>
                    <a:pt x="55512" y="0"/>
                  </a:lnTo>
                  <a:lnTo>
                    <a:pt x="60270" y="17162"/>
                  </a:lnTo>
                  <a:lnTo>
                    <a:pt x="55512" y="34204"/>
                  </a:lnTo>
                  <a:lnTo>
                    <a:pt x="69787" y="3376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ee4p_IR_1_98814">
              <a:extLst>
                <a:ext uri="{FF2B5EF4-FFF2-40B4-BE49-F238E27FC236}">
                  <a16:creationId xmlns:a16="http://schemas.microsoft.com/office/drawing/2014/main" id="{9F6D6644-E8F6-450F-67D5-E2B24CAFEC18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6388973" y="4532918"/>
              <a:ext cx="314341" cy="266972"/>
            </a:xfrm>
            <a:custGeom>
              <a:avLst/>
              <a:gdLst/>
              <a:ahLst/>
              <a:cxnLst/>
              <a:rect l="0" t="0" r="0" b="0"/>
              <a:pathLst>
                <a:path w="443360" h="376548">
                  <a:moveTo>
                    <a:pt x="226496" y="67542"/>
                  </a:moveTo>
                  <a:lnTo>
                    <a:pt x="246779" y="62392"/>
                  </a:lnTo>
                  <a:lnTo>
                    <a:pt x="263197" y="47133"/>
                  </a:lnTo>
                  <a:lnTo>
                    <a:pt x="278635" y="47908"/>
                  </a:lnTo>
                  <a:lnTo>
                    <a:pt x="288768" y="42922"/>
                  </a:lnTo>
                  <a:lnTo>
                    <a:pt x="305181" y="45390"/>
                  </a:lnTo>
                  <a:lnTo>
                    <a:pt x="330704" y="58932"/>
                  </a:lnTo>
                  <a:lnTo>
                    <a:pt x="349138" y="61845"/>
                  </a:lnTo>
                  <a:lnTo>
                    <a:pt x="375519" y="85350"/>
                  </a:lnTo>
                  <a:lnTo>
                    <a:pt x="392726" y="86296"/>
                  </a:lnTo>
                  <a:lnTo>
                    <a:pt x="394751" y="108475"/>
                  </a:lnTo>
                  <a:lnTo>
                    <a:pt x="385342" y="141055"/>
                  </a:lnTo>
                  <a:lnTo>
                    <a:pt x="379000" y="159945"/>
                  </a:lnTo>
                  <a:lnTo>
                    <a:pt x="389047" y="163766"/>
                  </a:lnTo>
                  <a:lnTo>
                    <a:pt x="379176" y="177902"/>
                  </a:lnTo>
                  <a:lnTo>
                    <a:pt x="386738" y="198416"/>
                  </a:lnTo>
                  <a:lnTo>
                    <a:pt x="388545" y="214651"/>
                  </a:lnTo>
                  <a:lnTo>
                    <a:pt x="406027" y="218950"/>
                  </a:lnTo>
                  <a:lnTo>
                    <a:pt x="407918" y="235323"/>
                  </a:lnTo>
                  <a:lnTo>
                    <a:pt x="386982" y="258271"/>
                  </a:lnTo>
                  <a:lnTo>
                    <a:pt x="398409" y="271525"/>
                  </a:lnTo>
                  <a:lnTo>
                    <a:pt x="407701" y="286693"/>
                  </a:lnTo>
                  <a:lnTo>
                    <a:pt x="429768" y="297701"/>
                  </a:lnTo>
                  <a:lnTo>
                    <a:pt x="430405" y="319667"/>
                  </a:lnTo>
                  <a:lnTo>
                    <a:pt x="441449" y="323692"/>
                  </a:lnTo>
                  <a:lnTo>
                    <a:pt x="443359" y="335124"/>
                  </a:lnTo>
                  <a:lnTo>
                    <a:pt x="410063" y="347913"/>
                  </a:lnTo>
                  <a:lnTo>
                    <a:pt x="401365" y="376547"/>
                  </a:lnTo>
                  <a:lnTo>
                    <a:pt x="357941" y="369122"/>
                  </a:lnTo>
                  <a:lnTo>
                    <a:pt x="332773" y="363463"/>
                  </a:lnTo>
                  <a:lnTo>
                    <a:pt x="306723" y="360260"/>
                  </a:lnTo>
                  <a:lnTo>
                    <a:pt x="296879" y="329925"/>
                  </a:lnTo>
                  <a:lnTo>
                    <a:pt x="285831" y="325524"/>
                  </a:lnTo>
                  <a:lnTo>
                    <a:pt x="268094" y="329961"/>
                  </a:lnTo>
                  <a:lnTo>
                    <a:pt x="244812" y="341959"/>
                  </a:lnTo>
                  <a:lnTo>
                    <a:pt x="216605" y="333739"/>
                  </a:lnTo>
                  <a:lnTo>
                    <a:pt x="193303" y="314640"/>
                  </a:lnTo>
                  <a:lnTo>
                    <a:pt x="171079" y="307540"/>
                  </a:lnTo>
                  <a:lnTo>
                    <a:pt x="155664" y="283804"/>
                  </a:lnTo>
                  <a:lnTo>
                    <a:pt x="138630" y="250223"/>
                  </a:lnTo>
                  <a:lnTo>
                    <a:pt x="126208" y="254319"/>
                  </a:lnTo>
                  <a:lnTo>
                    <a:pt x="111538" y="245939"/>
                  </a:lnTo>
                  <a:lnTo>
                    <a:pt x="102920" y="255809"/>
                  </a:lnTo>
                  <a:lnTo>
                    <a:pt x="90146" y="242510"/>
                  </a:lnTo>
                  <a:lnTo>
                    <a:pt x="89918" y="228990"/>
                  </a:lnTo>
                  <a:lnTo>
                    <a:pt x="82546" y="228997"/>
                  </a:lnTo>
                  <a:lnTo>
                    <a:pt x="86329" y="210538"/>
                  </a:lnTo>
                  <a:lnTo>
                    <a:pt x="74452" y="191074"/>
                  </a:lnTo>
                  <a:lnTo>
                    <a:pt x="46169" y="176973"/>
                  </a:lnTo>
                  <a:lnTo>
                    <a:pt x="30180" y="152394"/>
                  </a:lnTo>
                  <a:lnTo>
                    <a:pt x="35530" y="132089"/>
                  </a:lnTo>
                  <a:lnTo>
                    <a:pt x="47148" y="123072"/>
                  </a:lnTo>
                  <a:lnTo>
                    <a:pt x="45407" y="107757"/>
                  </a:lnTo>
                  <a:lnTo>
                    <a:pt x="30271" y="99861"/>
                  </a:lnTo>
                  <a:lnTo>
                    <a:pt x="15315" y="68299"/>
                  </a:lnTo>
                  <a:lnTo>
                    <a:pt x="2690" y="46933"/>
                  </a:lnTo>
                  <a:lnTo>
                    <a:pt x="7206" y="38636"/>
                  </a:lnTo>
                  <a:lnTo>
                    <a:pt x="0" y="7725"/>
                  </a:lnTo>
                  <a:lnTo>
                    <a:pt x="15807" y="0"/>
                  </a:lnTo>
                  <a:lnTo>
                    <a:pt x="19470" y="10225"/>
                  </a:lnTo>
                  <a:lnTo>
                    <a:pt x="31127" y="22694"/>
                  </a:lnTo>
                  <a:lnTo>
                    <a:pt x="46960" y="26276"/>
                  </a:lnTo>
                  <a:lnTo>
                    <a:pt x="55318" y="25484"/>
                  </a:lnTo>
                  <a:lnTo>
                    <a:pt x="82541" y="5551"/>
                  </a:lnTo>
                  <a:lnTo>
                    <a:pt x="91197" y="3548"/>
                  </a:lnTo>
                  <a:lnTo>
                    <a:pt x="98016" y="11497"/>
                  </a:lnTo>
                  <a:lnTo>
                    <a:pt x="90058" y="24853"/>
                  </a:lnTo>
                  <a:lnTo>
                    <a:pt x="104453" y="38929"/>
                  </a:lnTo>
                  <a:lnTo>
                    <a:pt x="110197" y="37591"/>
                  </a:lnTo>
                  <a:lnTo>
                    <a:pt x="117500" y="57317"/>
                  </a:lnTo>
                  <a:lnTo>
                    <a:pt x="139386" y="62868"/>
                  </a:lnTo>
                  <a:lnTo>
                    <a:pt x="155419" y="76201"/>
                  </a:lnTo>
                  <a:lnTo>
                    <a:pt x="188235" y="80770"/>
                  </a:lnTo>
                  <a:lnTo>
                    <a:pt x="224285" y="7375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8" name="ee4p_IQ_1_98814">
              <a:extLst>
                <a:ext uri="{FF2B5EF4-FFF2-40B4-BE49-F238E27FC236}">
                  <a16:creationId xmlns:a16="http://schemas.microsoft.com/office/drawing/2014/main" id="{1AFFC83D-F459-A600-8640-FBFEEB6588AE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6301960" y="4577289"/>
              <a:ext cx="159984" cy="151781"/>
            </a:xfrm>
            <a:custGeom>
              <a:avLst/>
              <a:gdLst/>
              <a:ahLst/>
              <a:cxnLst/>
              <a:rect l="0" t="0" r="0" b="0"/>
              <a:pathLst>
                <a:path w="225648" h="214079">
                  <a:moveTo>
                    <a:pt x="152998" y="37278"/>
                  </a:moveTo>
                  <a:lnTo>
                    <a:pt x="168134" y="45174"/>
                  </a:lnTo>
                  <a:lnTo>
                    <a:pt x="169875" y="60489"/>
                  </a:lnTo>
                  <a:lnTo>
                    <a:pt x="158257" y="69506"/>
                  </a:lnTo>
                  <a:lnTo>
                    <a:pt x="152907" y="89811"/>
                  </a:lnTo>
                  <a:lnTo>
                    <a:pt x="168896" y="114390"/>
                  </a:lnTo>
                  <a:lnTo>
                    <a:pt x="197179" y="128491"/>
                  </a:lnTo>
                  <a:lnTo>
                    <a:pt x="209056" y="147955"/>
                  </a:lnTo>
                  <a:lnTo>
                    <a:pt x="205273" y="166414"/>
                  </a:lnTo>
                  <a:lnTo>
                    <a:pt x="212645" y="166407"/>
                  </a:lnTo>
                  <a:lnTo>
                    <a:pt x="212873" y="179927"/>
                  </a:lnTo>
                  <a:lnTo>
                    <a:pt x="225647" y="193226"/>
                  </a:lnTo>
                  <a:lnTo>
                    <a:pt x="211949" y="191987"/>
                  </a:lnTo>
                  <a:lnTo>
                    <a:pt x="196439" y="189883"/>
                  </a:lnTo>
                  <a:lnTo>
                    <a:pt x="179499" y="214078"/>
                  </a:lnTo>
                  <a:lnTo>
                    <a:pt x="136583" y="212070"/>
                  </a:lnTo>
                  <a:lnTo>
                    <a:pt x="71501" y="161195"/>
                  </a:lnTo>
                  <a:lnTo>
                    <a:pt x="37109" y="143333"/>
                  </a:lnTo>
                  <a:lnTo>
                    <a:pt x="9305" y="136395"/>
                  </a:lnTo>
                  <a:lnTo>
                    <a:pt x="0" y="105064"/>
                  </a:lnTo>
                  <a:lnTo>
                    <a:pt x="51100" y="78075"/>
                  </a:lnTo>
                  <a:lnTo>
                    <a:pt x="59821" y="46464"/>
                  </a:lnTo>
                  <a:lnTo>
                    <a:pt x="57645" y="27222"/>
                  </a:lnTo>
                  <a:lnTo>
                    <a:pt x="70280" y="20691"/>
                  </a:lnTo>
                  <a:lnTo>
                    <a:pt x="82110" y="4135"/>
                  </a:lnTo>
                  <a:lnTo>
                    <a:pt x="92025" y="0"/>
                  </a:lnTo>
                  <a:lnTo>
                    <a:pt x="118873" y="3434"/>
                  </a:lnTo>
                  <a:lnTo>
                    <a:pt x="126980" y="10203"/>
                  </a:lnTo>
                  <a:lnTo>
                    <a:pt x="138042" y="571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9" name="ee4p_IS_1_98814">
              <a:extLst>
                <a:ext uri="{FF2B5EF4-FFF2-40B4-BE49-F238E27FC236}">
                  <a16:creationId xmlns:a16="http://schemas.microsoft.com/office/drawing/2014/main" id="{ABC56C57-AE83-E0F5-E3BC-37F77622A214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5268989" y="3928165"/>
              <a:ext cx="175382" cy="80598"/>
            </a:xfrm>
            <a:custGeom>
              <a:avLst/>
              <a:gdLst/>
              <a:ahLst/>
              <a:cxnLst/>
              <a:rect l="0" t="0" r="0" b="0"/>
              <a:pathLst>
                <a:path w="247366" h="113679">
                  <a:moveTo>
                    <a:pt x="226614" y="2732"/>
                  </a:moveTo>
                  <a:lnTo>
                    <a:pt x="221283" y="27500"/>
                  </a:lnTo>
                  <a:lnTo>
                    <a:pt x="247365" y="53289"/>
                  </a:lnTo>
                  <a:lnTo>
                    <a:pt x="217355" y="81752"/>
                  </a:lnTo>
                  <a:lnTo>
                    <a:pt x="150770" y="107008"/>
                  </a:lnTo>
                  <a:lnTo>
                    <a:pt x="130877" y="113678"/>
                  </a:lnTo>
                  <a:lnTo>
                    <a:pt x="100489" y="108294"/>
                  </a:lnTo>
                  <a:lnTo>
                    <a:pt x="36083" y="96673"/>
                  </a:lnTo>
                  <a:lnTo>
                    <a:pt x="58808" y="80341"/>
                  </a:lnTo>
                  <a:lnTo>
                    <a:pt x="8567" y="62122"/>
                  </a:lnTo>
                  <a:lnTo>
                    <a:pt x="49438" y="54856"/>
                  </a:lnTo>
                  <a:lnTo>
                    <a:pt x="48445" y="43801"/>
                  </a:lnTo>
                  <a:lnTo>
                    <a:pt x="0" y="35002"/>
                  </a:lnTo>
                  <a:lnTo>
                    <a:pt x="15596" y="10164"/>
                  </a:lnTo>
                  <a:lnTo>
                    <a:pt x="50580" y="4480"/>
                  </a:lnTo>
                  <a:lnTo>
                    <a:pt x="86558" y="30414"/>
                  </a:lnTo>
                  <a:lnTo>
                    <a:pt x="121631" y="9624"/>
                  </a:lnTo>
                  <a:lnTo>
                    <a:pt x="150674" y="20446"/>
                  </a:lnTo>
                  <a:lnTo>
                    <a:pt x="188317" y="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ee4p_IL_1_98814">
              <a:extLst>
                <a:ext uri="{FF2B5EF4-FFF2-40B4-BE49-F238E27FC236}">
                  <a16:creationId xmlns:a16="http://schemas.microsoft.com/office/drawing/2014/main" id="{C0A9934B-8646-28F6-64D4-A0A95AFD1308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6227874" y="4653634"/>
              <a:ext cx="25710" cy="68260"/>
            </a:xfrm>
            <a:custGeom>
              <a:avLst/>
              <a:gdLst/>
              <a:ahLst/>
              <a:cxnLst/>
              <a:rect l="0" t="0" r="0" b="0"/>
              <a:pathLst>
                <a:path w="36263" h="96277">
                  <a:moveTo>
                    <a:pt x="35909" y="0"/>
                  </a:moveTo>
                  <a:lnTo>
                    <a:pt x="36262" y="10553"/>
                  </a:lnTo>
                  <a:lnTo>
                    <a:pt x="33132" y="14467"/>
                  </a:lnTo>
                  <a:lnTo>
                    <a:pt x="33574" y="14642"/>
                  </a:lnTo>
                  <a:lnTo>
                    <a:pt x="29552" y="22740"/>
                  </a:lnTo>
                  <a:lnTo>
                    <a:pt x="29542" y="38401"/>
                  </a:lnTo>
                  <a:lnTo>
                    <a:pt x="26133" y="45893"/>
                  </a:lnTo>
                  <a:lnTo>
                    <a:pt x="26672" y="55804"/>
                  </a:lnTo>
                  <a:lnTo>
                    <a:pt x="15170" y="96276"/>
                  </a:lnTo>
                  <a:lnTo>
                    <a:pt x="0" y="52767"/>
                  </a:lnTo>
                  <a:lnTo>
                    <a:pt x="6716" y="44369"/>
                  </a:lnTo>
                  <a:lnTo>
                    <a:pt x="5140" y="42921"/>
                  </a:lnTo>
                  <a:lnTo>
                    <a:pt x="11245" y="30971"/>
                  </a:lnTo>
                  <a:lnTo>
                    <a:pt x="15927" y="11602"/>
                  </a:lnTo>
                  <a:lnTo>
                    <a:pt x="19229" y="5080"/>
                  </a:lnTo>
                  <a:lnTo>
                    <a:pt x="19866" y="4812"/>
                  </a:lnTo>
                  <a:lnTo>
                    <a:pt x="27590" y="4861"/>
                  </a:lnTo>
                  <a:lnTo>
                    <a:pt x="29716" y="33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1" name="ee4p_IT_1_98814">
              <a:extLst>
                <a:ext uri="{FF2B5EF4-FFF2-40B4-BE49-F238E27FC236}">
                  <a16:creationId xmlns:a16="http://schemas.microsoft.com/office/drawing/2014/main" id="{1A2FDDE4-A42E-D4B4-D62E-FF08BD6C793B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5777567" y="4385382"/>
              <a:ext cx="191973" cy="206312"/>
            </a:xfrm>
            <a:custGeom>
              <a:avLst/>
              <a:gdLst/>
              <a:ahLst/>
              <a:cxnLst/>
              <a:rect l="l" t="t" r="r" b="b"/>
              <a:pathLst>
                <a:path w="270767" h="290991">
                  <a:moveTo>
                    <a:pt x="202445" y="248072"/>
                  </a:moveTo>
                  <a:lnTo>
                    <a:pt x="194133" y="269109"/>
                  </a:lnTo>
                  <a:lnTo>
                    <a:pt x="197587" y="277352"/>
                  </a:lnTo>
                  <a:lnTo>
                    <a:pt x="192742" y="290991"/>
                  </a:lnTo>
                  <a:lnTo>
                    <a:pt x="175089" y="281007"/>
                  </a:lnTo>
                  <a:lnTo>
                    <a:pt x="163352" y="278141"/>
                  </a:lnTo>
                  <a:lnTo>
                    <a:pt x="131134" y="264605"/>
                  </a:lnTo>
                  <a:lnTo>
                    <a:pt x="134365" y="250880"/>
                  </a:lnTo>
                  <a:lnTo>
                    <a:pt x="161376" y="253328"/>
                  </a:lnTo>
                  <a:lnTo>
                    <a:pt x="184923" y="250411"/>
                  </a:lnTo>
                  <a:close/>
                  <a:moveTo>
                    <a:pt x="56785" y="167178"/>
                  </a:moveTo>
                  <a:lnTo>
                    <a:pt x="70634" y="186650"/>
                  </a:lnTo>
                  <a:lnTo>
                    <a:pt x="67392" y="222600"/>
                  </a:lnTo>
                  <a:lnTo>
                    <a:pt x="56896" y="220895"/>
                  </a:lnTo>
                  <a:lnTo>
                    <a:pt x="47481" y="229910"/>
                  </a:lnTo>
                  <a:lnTo>
                    <a:pt x="38741" y="222749"/>
                  </a:lnTo>
                  <a:lnTo>
                    <a:pt x="37817" y="189975"/>
                  </a:lnTo>
                  <a:lnTo>
                    <a:pt x="32548" y="174323"/>
                  </a:lnTo>
                  <a:lnTo>
                    <a:pt x="45243" y="175695"/>
                  </a:lnTo>
                  <a:close/>
                  <a:moveTo>
                    <a:pt x="124719" y="0"/>
                  </a:moveTo>
                  <a:lnTo>
                    <a:pt x="129876" y="10127"/>
                  </a:lnTo>
                  <a:lnTo>
                    <a:pt x="162884" y="17622"/>
                  </a:lnTo>
                  <a:lnTo>
                    <a:pt x="160382" y="31859"/>
                  </a:lnTo>
                  <a:lnTo>
                    <a:pt x="165911" y="44108"/>
                  </a:lnTo>
                  <a:lnTo>
                    <a:pt x="147537" y="39923"/>
                  </a:lnTo>
                  <a:lnTo>
                    <a:pt x="128770" y="50107"/>
                  </a:lnTo>
                  <a:lnTo>
                    <a:pt x="130046" y="64290"/>
                  </a:lnTo>
                  <a:lnTo>
                    <a:pt x="127220" y="72397"/>
                  </a:lnTo>
                  <a:lnTo>
                    <a:pt x="134787" y="86828"/>
                  </a:lnTo>
                  <a:lnTo>
                    <a:pt x="156431" y="101033"/>
                  </a:lnTo>
                  <a:lnTo>
                    <a:pt x="168039" y="124199"/>
                  </a:lnTo>
                  <a:lnTo>
                    <a:pt x="193725" y="146607"/>
                  </a:lnTo>
                  <a:lnTo>
                    <a:pt x="211813" y="146436"/>
                  </a:lnTo>
                  <a:lnTo>
                    <a:pt x="217438" y="152553"/>
                  </a:lnTo>
                  <a:lnTo>
                    <a:pt x="210962" y="158055"/>
                  </a:lnTo>
                  <a:lnTo>
                    <a:pt x="231636" y="168014"/>
                  </a:lnTo>
                  <a:lnTo>
                    <a:pt x="248583" y="176322"/>
                  </a:lnTo>
                  <a:lnTo>
                    <a:pt x="268377" y="190594"/>
                  </a:lnTo>
                  <a:lnTo>
                    <a:pt x="270767" y="195690"/>
                  </a:lnTo>
                  <a:lnTo>
                    <a:pt x="266454" y="205435"/>
                  </a:lnTo>
                  <a:lnTo>
                    <a:pt x="253643" y="192722"/>
                  </a:lnTo>
                  <a:lnTo>
                    <a:pt x="233589" y="188229"/>
                  </a:lnTo>
                  <a:lnTo>
                    <a:pt x="223875" y="205853"/>
                  </a:lnTo>
                  <a:lnTo>
                    <a:pt x="240557" y="215909"/>
                  </a:lnTo>
                  <a:lnTo>
                    <a:pt x="237819" y="230011"/>
                  </a:lnTo>
                  <a:lnTo>
                    <a:pt x="228176" y="231609"/>
                  </a:lnTo>
                  <a:lnTo>
                    <a:pt x="215847" y="254641"/>
                  </a:lnTo>
                  <a:lnTo>
                    <a:pt x="206224" y="256702"/>
                  </a:lnTo>
                  <a:lnTo>
                    <a:pt x="206314" y="248516"/>
                  </a:lnTo>
                  <a:lnTo>
                    <a:pt x="211023" y="234105"/>
                  </a:lnTo>
                  <a:lnTo>
                    <a:pt x="216040" y="228347"/>
                  </a:lnTo>
                  <a:lnTo>
                    <a:pt x="207026" y="212674"/>
                  </a:lnTo>
                  <a:lnTo>
                    <a:pt x="199981" y="198973"/>
                  </a:lnTo>
                  <a:lnTo>
                    <a:pt x="190399" y="195578"/>
                  </a:lnTo>
                  <a:lnTo>
                    <a:pt x="183584" y="183790"/>
                  </a:lnTo>
                  <a:lnTo>
                    <a:pt x="168751" y="178811"/>
                  </a:lnTo>
                  <a:lnTo>
                    <a:pt x="158764" y="167775"/>
                  </a:lnTo>
                  <a:lnTo>
                    <a:pt x="141685" y="165992"/>
                  </a:lnTo>
                  <a:lnTo>
                    <a:pt x="123648" y="153541"/>
                  </a:lnTo>
                  <a:lnTo>
                    <a:pt x="102532" y="135498"/>
                  </a:lnTo>
                  <a:lnTo>
                    <a:pt x="86837" y="119438"/>
                  </a:lnTo>
                  <a:lnTo>
                    <a:pt x="79637" y="91669"/>
                  </a:lnTo>
                  <a:lnTo>
                    <a:pt x="68153" y="88385"/>
                  </a:lnTo>
                  <a:lnTo>
                    <a:pt x="49374" y="79043"/>
                  </a:lnTo>
                  <a:lnTo>
                    <a:pt x="38747" y="82871"/>
                  </a:lnTo>
                  <a:lnTo>
                    <a:pt x="25410" y="95980"/>
                  </a:lnTo>
                  <a:lnTo>
                    <a:pt x="15818" y="98045"/>
                  </a:lnTo>
                  <a:lnTo>
                    <a:pt x="18458" y="85795"/>
                  </a:lnTo>
                  <a:lnTo>
                    <a:pt x="5947" y="82205"/>
                  </a:lnTo>
                  <a:lnTo>
                    <a:pt x="0" y="60207"/>
                  </a:lnTo>
                  <a:lnTo>
                    <a:pt x="8003" y="51501"/>
                  </a:lnTo>
                  <a:lnTo>
                    <a:pt x="1210" y="40731"/>
                  </a:lnTo>
                  <a:lnTo>
                    <a:pt x="2162" y="32598"/>
                  </a:lnTo>
                  <a:lnTo>
                    <a:pt x="12093" y="38765"/>
                  </a:lnTo>
                  <a:lnTo>
                    <a:pt x="23223" y="37398"/>
                  </a:lnTo>
                  <a:lnTo>
                    <a:pt x="36164" y="27621"/>
                  </a:lnTo>
                  <a:lnTo>
                    <a:pt x="40164" y="32194"/>
                  </a:lnTo>
                  <a:lnTo>
                    <a:pt x="51160" y="31278"/>
                  </a:lnTo>
                  <a:lnTo>
                    <a:pt x="56159" y="19624"/>
                  </a:lnTo>
                  <a:lnTo>
                    <a:pt x="73239" y="23250"/>
                  </a:lnTo>
                  <a:lnTo>
                    <a:pt x="83408" y="18367"/>
                  </a:lnTo>
                  <a:lnTo>
                    <a:pt x="85239" y="6463"/>
                  </a:lnTo>
                  <a:lnTo>
                    <a:pt x="99224" y="10598"/>
                  </a:lnTo>
                  <a:lnTo>
                    <a:pt x="101908" y="506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ee4p_JO_1_98814">
              <a:extLst>
                <a:ext uri="{FF2B5EF4-FFF2-40B4-BE49-F238E27FC236}">
                  <a16:creationId xmlns:a16="http://schemas.microsoft.com/office/drawing/2014/main" id="{204A3B96-163C-ADD6-4D49-65FF820C52C9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6238629" y="4651779"/>
              <a:ext cx="69928" cy="75537"/>
            </a:xfrm>
            <a:custGeom>
              <a:avLst/>
              <a:gdLst/>
              <a:ahLst/>
              <a:cxnLst/>
              <a:rect l="0" t="0" r="0" b="0"/>
              <a:pathLst>
                <a:path w="98630" h="106540">
                  <a:moveTo>
                    <a:pt x="14382" y="25356"/>
                  </a:moveTo>
                  <a:lnTo>
                    <a:pt x="18404" y="17258"/>
                  </a:lnTo>
                  <a:lnTo>
                    <a:pt x="44121" y="27436"/>
                  </a:lnTo>
                  <a:lnTo>
                    <a:pt x="89324" y="0"/>
                  </a:lnTo>
                  <a:lnTo>
                    <a:pt x="98629" y="31331"/>
                  </a:lnTo>
                  <a:lnTo>
                    <a:pt x="94230" y="35193"/>
                  </a:lnTo>
                  <a:lnTo>
                    <a:pt x="48002" y="48016"/>
                  </a:lnTo>
                  <a:lnTo>
                    <a:pt x="71008" y="73443"/>
                  </a:lnTo>
                  <a:lnTo>
                    <a:pt x="63374" y="77745"/>
                  </a:lnTo>
                  <a:lnTo>
                    <a:pt x="59575" y="86216"/>
                  </a:lnTo>
                  <a:lnTo>
                    <a:pt x="41962" y="89714"/>
                  </a:lnTo>
                  <a:lnTo>
                    <a:pt x="36438" y="98793"/>
                  </a:lnTo>
                  <a:lnTo>
                    <a:pt x="26460" y="106539"/>
                  </a:lnTo>
                  <a:lnTo>
                    <a:pt x="771" y="102537"/>
                  </a:lnTo>
                  <a:lnTo>
                    <a:pt x="0" y="98892"/>
                  </a:lnTo>
                  <a:lnTo>
                    <a:pt x="11502" y="58420"/>
                  </a:lnTo>
                  <a:lnTo>
                    <a:pt x="10963" y="48509"/>
                  </a:lnTo>
                  <a:lnTo>
                    <a:pt x="14372" y="4101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ee4p_JP_1_98814">
              <a:extLst>
                <a:ext uri="{FF2B5EF4-FFF2-40B4-BE49-F238E27FC236}">
                  <a16:creationId xmlns:a16="http://schemas.microsoft.com/office/drawing/2014/main" id="{47DF88D9-5C04-CBCA-228C-431E4FB2CDFD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7784944" y="4417458"/>
              <a:ext cx="264054" cy="277012"/>
            </a:xfrm>
            <a:custGeom>
              <a:avLst/>
              <a:gdLst/>
              <a:ahLst/>
              <a:cxnLst/>
              <a:rect l="l" t="t" r="r" b="b"/>
              <a:pathLst>
                <a:path w="372432" h="390709">
                  <a:moveTo>
                    <a:pt x="103771" y="304924"/>
                  </a:moveTo>
                  <a:lnTo>
                    <a:pt x="120721" y="310532"/>
                  </a:lnTo>
                  <a:lnTo>
                    <a:pt x="123675" y="319430"/>
                  </a:lnTo>
                  <a:lnTo>
                    <a:pt x="110680" y="335080"/>
                  </a:lnTo>
                  <a:lnTo>
                    <a:pt x="101206" y="326792"/>
                  </a:lnTo>
                  <a:lnTo>
                    <a:pt x="89371" y="332798"/>
                  </a:lnTo>
                  <a:lnTo>
                    <a:pt x="83245" y="347873"/>
                  </a:lnTo>
                  <a:lnTo>
                    <a:pt x="68201" y="340541"/>
                  </a:lnTo>
                  <a:lnTo>
                    <a:pt x="68387" y="328300"/>
                  </a:lnTo>
                  <a:lnTo>
                    <a:pt x="81156" y="312842"/>
                  </a:lnTo>
                  <a:lnTo>
                    <a:pt x="94281" y="315844"/>
                  </a:lnTo>
                  <a:close/>
                  <a:moveTo>
                    <a:pt x="276081" y="117295"/>
                  </a:moveTo>
                  <a:lnTo>
                    <a:pt x="288667" y="155275"/>
                  </a:lnTo>
                  <a:lnTo>
                    <a:pt x="287983" y="177264"/>
                  </a:lnTo>
                  <a:lnTo>
                    <a:pt x="266629" y="204362"/>
                  </a:lnTo>
                  <a:lnTo>
                    <a:pt x="267019" y="231902"/>
                  </a:lnTo>
                  <a:lnTo>
                    <a:pt x="258325" y="253046"/>
                  </a:lnTo>
                  <a:lnTo>
                    <a:pt x="262349" y="266255"/>
                  </a:lnTo>
                  <a:lnTo>
                    <a:pt x="250328" y="284747"/>
                  </a:lnTo>
                  <a:lnTo>
                    <a:pt x="220833" y="297039"/>
                  </a:lnTo>
                  <a:lnTo>
                    <a:pt x="180256" y="298638"/>
                  </a:lnTo>
                  <a:lnTo>
                    <a:pt x="147372" y="328270"/>
                  </a:lnTo>
                  <a:lnTo>
                    <a:pt x="131860" y="318322"/>
                  </a:lnTo>
                  <a:lnTo>
                    <a:pt x="130901" y="298892"/>
                  </a:lnTo>
                  <a:lnTo>
                    <a:pt x="90758" y="304637"/>
                  </a:lnTo>
                  <a:lnTo>
                    <a:pt x="63438" y="316873"/>
                  </a:lnTo>
                  <a:lnTo>
                    <a:pt x="36417" y="317371"/>
                  </a:lnTo>
                  <a:lnTo>
                    <a:pt x="59821" y="336401"/>
                  </a:lnTo>
                  <a:lnTo>
                    <a:pt x="44418" y="379993"/>
                  </a:lnTo>
                  <a:lnTo>
                    <a:pt x="29497" y="390709"/>
                  </a:lnTo>
                  <a:lnTo>
                    <a:pt x="18327" y="380812"/>
                  </a:lnTo>
                  <a:lnTo>
                    <a:pt x="23988" y="357764"/>
                  </a:lnTo>
                  <a:lnTo>
                    <a:pt x="9377" y="350297"/>
                  </a:lnTo>
                  <a:lnTo>
                    <a:pt x="0" y="332631"/>
                  </a:lnTo>
                  <a:lnTo>
                    <a:pt x="21824" y="324666"/>
                  </a:lnTo>
                  <a:lnTo>
                    <a:pt x="33931" y="308362"/>
                  </a:lnTo>
                  <a:lnTo>
                    <a:pt x="57147" y="294897"/>
                  </a:lnTo>
                  <a:lnTo>
                    <a:pt x="74077" y="277011"/>
                  </a:lnTo>
                  <a:lnTo>
                    <a:pt x="120026" y="269181"/>
                  </a:lnTo>
                  <a:lnTo>
                    <a:pt x="144707" y="274552"/>
                  </a:lnTo>
                  <a:lnTo>
                    <a:pt x="168858" y="227569"/>
                  </a:lnTo>
                  <a:lnTo>
                    <a:pt x="184249" y="240255"/>
                  </a:lnTo>
                  <a:lnTo>
                    <a:pt x="218112" y="213635"/>
                  </a:lnTo>
                  <a:lnTo>
                    <a:pt x="231241" y="203237"/>
                  </a:lnTo>
                  <a:lnTo>
                    <a:pt x="245746" y="170285"/>
                  </a:lnTo>
                  <a:lnTo>
                    <a:pt x="241789" y="139676"/>
                  </a:lnTo>
                  <a:lnTo>
                    <a:pt x="251540" y="122348"/>
                  </a:lnTo>
                  <a:close/>
                  <a:moveTo>
                    <a:pt x="289900" y="0"/>
                  </a:moveTo>
                  <a:lnTo>
                    <a:pt x="317027" y="29715"/>
                  </a:lnTo>
                  <a:lnTo>
                    <a:pt x="334738" y="39246"/>
                  </a:lnTo>
                  <a:lnTo>
                    <a:pt x="350972" y="45273"/>
                  </a:lnTo>
                  <a:lnTo>
                    <a:pt x="367300" y="33279"/>
                  </a:lnTo>
                  <a:lnTo>
                    <a:pt x="372432" y="64938"/>
                  </a:lnTo>
                  <a:lnTo>
                    <a:pt x="338189" y="72605"/>
                  </a:lnTo>
                  <a:lnTo>
                    <a:pt x="317973" y="100254"/>
                  </a:lnTo>
                  <a:lnTo>
                    <a:pt x="281679" y="81251"/>
                  </a:lnTo>
                  <a:lnTo>
                    <a:pt x="269117" y="111612"/>
                  </a:lnTo>
                  <a:lnTo>
                    <a:pt x="243445" y="112027"/>
                  </a:lnTo>
                  <a:lnTo>
                    <a:pt x="240270" y="84457"/>
                  </a:lnTo>
                  <a:lnTo>
                    <a:pt x="251685" y="62941"/>
                  </a:lnTo>
                  <a:lnTo>
                    <a:pt x="276348" y="61381"/>
                  </a:lnTo>
                  <a:lnTo>
                    <a:pt x="283074" y="2227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ee4p_KZ_1_98814">
              <a:extLst>
                <a:ext uri="{FF2B5EF4-FFF2-40B4-BE49-F238E27FC236}">
                  <a16:creationId xmlns:a16="http://schemas.microsoft.com/office/drawing/2014/main" id="{77B04A0A-A1BE-C1C3-C956-850CC9408DC9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6427550" y="4205802"/>
              <a:ext cx="669247" cy="308767"/>
            </a:xfrm>
            <a:custGeom>
              <a:avLst/>
              <a:gdLst/>
              <a:ahLst/>
              <a:cxnLst/>
              <a:rect l="0" t="0" r="0" b="0"/>
              <a:pathLst>
                <a:path w="943933" h="435498">
                  <a:moveTo>
                    <a:pt x="565431" y="391267"/>
                  </a:moveTo>
                  <a:lnTo>
                    <a:pt x="552196" y="396398"/>
                  </a:lnTo>
                  <a:lnTo>
                    <a:pt x="521751" y="415668"/>
                  </a:lnTo>
                  <a:lnTo>
                    <a:pt x="511652" y="435323"/>
                  </a:lnTo>
                  <a:lnTo>
                    <a:pt x="503051" y="435497"/>
                  </a:lnTo>
                  <a:lnTo>
                    <a:pt x="496726" y="422501"/>
                  </a:lnTo>
                  <a:lnTo>
                    <a:pt x="467369" y="421609"/>
                  </a:lnTo>
                  <a:lnTo>
                    <a:pt x="462674" y="398995"/>
                  </a:lnTo>
                  <a:lnTo>
                    <a:pt x="451427" y="398800"/>
                  </a:lnTo>
                  <a:lnTo>
                    <a:pt x="453149" y="370874"/>
                  </a:lnTo>
                  <a:lnTo>
                    <a:pt x="425515" y="350369"/>
                  </a:lnTo>
                  <a:lnTo>
                    <a:pt x="385928" y="352566"/>
                  </a:lnTo>
                  <a:lnTo>
                    <a:pt x="358863" y="356662"/>
                  </a:lnTo>
                  <a:lnTo>
                    <a:pt x="336820" y="331212"/>
                  </a:lnTo>
                  <a:lnTo>
                    <a:pt x="317930" y="320464"/>
                  </a:lnTo>
                  <a:lnTo>
                    <a:pt x="282153" y="300007"/>
                  </a:lnTo>
                  <a:lnTo>
                    <a:pt x="277839" y="297517"/>
                  </a:lnTo>
                  <a:lnTo>
                    <a:pt x="218420" y="314428"/>
                  </a:lnTo>
                  <a:lnTo>
                    <a:pt x="219326" y="417751"/>
                  </a:lnTo>
                  <a:lnTo>
                    <a:pt x="207486" y="419094"/>
                  </a:lnTo>
                  <a:lnTo>
                    <a:pt x="191331" y="397433"/>
                  </a:lnTo>
                  <a:lnTo>
                    <a:pt x="175728" y="389656"/>
                  </a:lnTo>
                  <a:lnTo>
                    <a:pt x="149526" y="395435"/>
                  </a:lnTo>
                  <a:lnTo>
                    <a:pt x="139328" y="404651"/>
                  </a:lnTo>
                  <a:lnTo>
                    <a:pt x="138032" y="397900"/>
                  </a:lnTo>
                  <a:lnTo>
                    <a:pt x="143706" y="386325"/>
                  </a:lnTo>
                  <a:lnTo>
                    <a:pt x="139304" y="376614"/>
                  </a:lnTo>
                  <a:lnTo>
                    <a:pt x="112551" y="367086"/>
                  </a:lnTo>
                  <a:lnTo>
                    <a:pt x="102138" y="341822"/>
                  </a:lnTo>
                  <a:lnTo>
                    <a:pt x="89392" y="334664"/>
                  </a:lnTo>
                  <a:lnTo>
                    <a:pt x="88619" y="325420"/>
                  </a:lnTo>
                  <a:lnTo>
                    <a:pt x="111075" y="328117"/>
                  </a:lnTo>
                  <a:lnTo>
                    <a:pt x="111962" y="307282"/>
                  </a:lnTo>
                  <a:lnTo>
                    <a:pt x="131593" y="302633"/>
                  </a:lnTo>
                  <a:lnTo>
                    <a:pt x="151756" y="306909"/>
                  </a:lnTo>
                  <a:lnTo>
                    <a:pt x="155911" y="278858"/>
                  </a:lnTo>
                  <a:lnTo>
                    <a:pt x="151799" y="260930"/>
                  </a:lnTo>
                  <a:lnTo>
                    <a:pt x="128699" y="262337"/>
                  </a:lnTo>
                  <a:lnTo>
                    <a:pt x="109077" y="255232"/>
                  </a:lnTo>
                  <a:lnTo>
                    <a:pt x="82351" y="268019"/>
                  </a:lnTo>
                  <a:lnTo>
                    <a:pt x="60816" y="274095"/>
                  </a:lnTo>
                  <a:lnTo>
                    <a:pt x="49093" y="269410"/>
                  </a:lnTo>
                  <a:lnTo>
                    <a:pt x="51435" y="254447"/>
                  </a:lnTo>
                  <a:lnTo>
                    <a:pt x="36721" y="234895"/>
                  </a:lnTo>
                  <a:lnTo>
                    <a:pt x="19593" y="235715"/>
                  </a:lnTo>
                  <a:lnTo>
                    <a:pt x="0" y="215724"/>
                  </a:lnTo>
                  <a:lnTo>
                    <a:pt x="13324" y="193207"/>
                  </a:lnTo>
                  <a:lnTo>
                    <a:pt x="6583" y="187114"/>
                  </a:lnTo>
                  <a:lnTo>
                    <a:pt x="25000" y="154044"/>
                  </a:lnTo>
                  <a:lnTo>
                    <a:pt x="48737" y="171553"/>
                  </a:lnTo>
                  <a:lnTo>
                    <a:pt x="51612" y="149482"/>
                  </a:lnTo>
                  <a:lnTo>
                    <a:pt x="99261" y="116257"/>
                  </a:lnTo>
                  <a:lnTo>
                    <a:pt x="135317" y="115461"/>
                  </a:lnTo>
                  <a:lnTo>
                    <a:pt x="186195" y="136670"/>
                  </a:lnTo>
                  <a:lnTo>
                    <a:pt x="213526" y="148979"/>
                  </a:lnTo>
                  <a:lnTo>
                    <a:pt x="238018" y="136142"/>
                  </a:lnTo>
                  <a:lnTo>
                    <a:pt x="274611" y="135529"/>
                  </a:lnTo>
                  <a:lnTo>
                    <a:pt x="304134" y="151293"/>
                  </a:lnTo>
                  <a:lnTo>
                    <a:pt x="310840" y="142278"/>
                  </a:lnTo>
                  <a:lnTo>
                    <a:pt x="343262" y="143590"/>
                  </a:lnTo>
                  <a:lnTo>
                    <a:pt x="349046" y="129143"/>
                  </a:lnTo>
                  <a:lnTo>
                    <a:pt x="311641" y="108013"/>
                  </a:lnTo>
                  <a:lnTo>
                    <a:pt x="333795" y="92938"/>
                  </a:lnTo>
                  <a:lnTo>
                    <a:pt x="329472" y="84467"/>
                  </a:lnTo>
                  <a:lnTo>
                    <a:pt x="351631" y="76355"/>
                  </a:lnTo>
                  <a:lnTo>
                    <a:pt x="334967" y="54855"/>
                  </a:lnTo>
                  <a:lnTo>
                    <a:pt x="345551" y="44072"/>
                  </a:lnTo>
                  <a:lnTo>
                    <a:pt x="431926" y="33027"/>
                  </a:lnTo>
                  <a:lnTo>
                    <a:pt x="443198" y="25155"/>
                  </a:lnTo>
                  <a:lnTo>
                    <a:pt x="500956" y="13345"/>
                  </a:lnTo>
                  <a:lnTo>
                    <a:pt x="521709" y="0"/>
                  </a:lnTo>
                  <a:lnTo>
                    <a:pt x="563190" y="6942"/>
                  </a:lnTo>
                  <a:lnTo>
                    <a:pt x="570459" y="40046"/>
                  </a:lnTo>
                  <a:lnTo>
                    <a:pt x="594557" y="32314"/>
                  </a:lnTo>
                  <a:lnTo>
                    <a:pt x="624204" y="43142"/>
                  </a:lnTo>
                  <a:lnTo>
                    <a:pt x="622292" y="60371"/>
                  </a:lnTo>
                  <a:lnTo>
                    <a:pt x="644432" y="58576"/>
                  </a:lnTo>
                  <a:lnTo>
                    <a:pt x="702283" y="28687"/>
                  </a:lnTo>
                  <a:lnTo>
                    <a:pt x="693836" y="38659"/>
                  </a:lnTo>
                  <a:lnTo>
                    <a:pt x="723284" y="63056"/>
                  </a:lnTo>
                  <a:lnTo>
                    <a:pt x="774865" y="141591"/>
                  </a:lnTo>
                  <a:lnTo>
                    <a:pt x="787165" y="125601"/>
                  </a:lnTo>
                  <a:lnTo>
                    <a:pt x="818963" y="143191"/>
                  </a:lnTo>
                  <a:lnTo>
                    <a:pt x="852133" y="135360"/>
                  </a:lnTo>
                  <a:lnTo>
                    <a:pt x="864877" y="140845"/>
                  </a:lnTo>
                  <a:lnTo>
                    <a:pt x="875986" y="158381"/>
                  </a:lnTo>
                  <a:lnTo>
                    <a:pt x="892125" y="164245"/>
                  </a:lnTo>
                  <a:lnTo>
                    <a:pt x="901952" y="177020"/>
                  </a:lnTo>
                  <a:lnTo>
                    <a:pt x="931684" y="172999"/>
                  </a:lnTo>
                  <a:lnTo>
                    <a:pt x="943932" y="191328"/>
                  </a:lnTo>
                  <a:lnTo>
                    <a:pt x="926362" y="211134"/>
                  </a:lnTo>
                  <a:lnTo>
                    <a:pt x="907191" y="213901"/>
                  </a:lnTo>
                  <a:lnTo>
                    <a:pt x="906088" y="243422"/>
                  </a:lnTo>
                  <a:lnTo>
                    <a:pt x="893250" y="256623"/>
                  </a:lnTo>
                  <a:lnTo>
                    <a:pt x="847459" y="247019"/>
                  </a:lnTo>
                  <a:lnTo>
                    <a:pt x="830803" y="298870"/>
                  </a:lnTo>
                  <a:lnTo>
                    <a:pt x="818988" y="305249"/>
                  </a:lnTo>
                  <a:lnTo>
                    <a:pt x="773262" y="316662"/>
                  </a:lnTo>
                  <a:lnTo>
                    <a:pt x="794039" y="365759"/>
                  </a:lnTo>
                  <a:lnTo>
                    <a:pt x="778203" y="373044"/>
                  </a:lnTo>
                  <a:lnTo>
                    <a:pt x="780046" y="388937"/>
                  </a:lnTo>
                  <a:lnTo>
                    <a:pt x="765819" y="384855"/>
                  </a:lnTo>
                  <a:lnTo>
                    <a:pt x="754243" y="374832"/>
                  </a:lnTo>
                  <a:lnTo>
                    <a:pt x="719994" y="371909"/>
                  </a:lnTo>
                  <a:lnTo>
                    <a:pt x="681722" y="371144"/>
                  </a:lnTo>
                  <a:lnTo>
                    <a:pt x="673334" y="374223"/>
                  </a:lnTo>
                  <a:lnTo>
                    <a:pt x="640462" y="362451"/>
                  </a:lnTo>
                  <a:lnTo>
                    <a:pt x="627361" y="368255"/>
                  </a:lnTo>
                  <a:lnTo>
                    <a:pt x="623771" y="384738"/>
                  </a:lnTo>
                  <a:lnTo>
                    <a:pt x="585797" y="375131"/>
                  </a:lnTo>
                  <a:lnTo>
                    <a:pt x="570600" y="37907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ee4p_KE_1_98814">
              <a:extLst>
                <a:ext uri="{FF2B5EF4-FFF2-40B4-BE49-F238E27FC236}">
                  <a16:creationId xmlns:a16="http://schemas.microsoft.com/office/drawing/2014/main" id="{8E4A2094-5F0C-D1A9-F5C3-C6DC811CB7D8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6221789" y="5128764"/>
              <a:ext cx="130295" cy="166791"/>
            </a:xfrm>
            <a:custGeom>
              <a:avLst/>
              <a:gdLst/>
              <a:ahLst/>
              <a:cxnLst/>
              <a:rect l="0" t="0" r="0" b="0"/>
              <a:pathLst>
                <a:path w="183774" h="235249">
                  <a:moveTo>
                    <a:pt x="163873" y="147031"/>
                  </a:moveTo>
                  <a:lnTo>
                    <a:pt x="177542" y="166076"/>
                  </a:lnTo>
                  <a:lnTo>
                    <a:pt x="161375" y="175296"/>
                  </a:lnTo>
                  <a:lnTo>
                    <a:pt x="155676" y="184932"/>
                  </a:lnTo>
                  <a:lnTo>
                    <a:pt x="147024" y="186625"/>
                  </a:lnTo>
                  <a:lnTo>
                    <a:pt x="143750" y="202903"/>
                  </a:lnTo>
                  <a:lnTo>
                    <a:pt x="136337" y="212227"/>
                  </a:lnTo>
                  <a:lnTo>
                    <a:pt x="131832" y="227610"/>
                  </a:lnTo>
                  <a:lnTo>
                    <a:pt x="122538" y="235248"/>
                  </a:lnTo>
                  <a:lnTo>
                    <a:pt x="89407" y="212133"/>
                  </a:lnTo>
                  <a:lnTo>
                    <a:pt x="87832" y="198728"/>
                  </a:lnTo>
                  <a:lnTo>
                    <a:pt x="4133" y="151683"/>
                  </a:lnTo>
                  <a:lnTo>
                    <a:pt x="234" y="149148"/>
                  </a:lnTo>
                  <a:lnTo>
                    <a:pt x="0" y="124684"/>
                  </a:lnTo>
                  <a:lnTo>
                    <a:pt x="6611" y="115331"/>
                  </a:lnTo>
                  <a:lnTo>
                    <a:pt x="17970" y="100050"/>
                  </a:lnTo>
                  <a:lnTo>
                    <a:pt x="26370" y="83222"/>
                  </a:lnTo>
                  <a:lnTo>
                    <a:pt x="16215" y="56709"/>
                  </a:lnTo>
                  <a:lnTo>
                    <a:pt x="13516" y="45112"/>
                  </a:lnTo>
                  <a:lnTo>
                    <a:pt x="2572" y="29062"/>
                  </a:lnTo>
                  <a:lnTo>
                    <a:pt x="16772" y="15249"/>
                  </a:lnTo>
                  <a:lnTo>
                    <a:pt x="32418" y="0"/>
                  </a:lnTo>
                  <a:lnTo>
                    <a:pt x="44408" y="3884"/>
                  </a:lnTo>
                  <a:lnTo>
                    <a:pt x="44408" y="16872"/>
                  </a:lnTo>
                  <a:lnTo>
                    <a:pt x="52294" y="24484"/>
                  </a:lnTo>
                  <a:lnTo>
                    <a:pt x="68360" y="24484"/>
                  </a:lnTo>
                  <a:lnTo>
                    <a:pt x="97578" y="44118"/>
                  </a:lnTo>
                  <a:lnTo>
                    <a:pt x="104874" y="44351"/>
                  </a:lnTo>
                  <a:lnTo>
                    <a:pt x="110279" y="43715"/>
                  </a:lnTo>
                  <a:lnTo>
                    <a:pt x="115389" y="46380"/>
                  </a:lnTo>
                  <a:lnTo>
                    <a:pt x="130782" y="48198"/>
                  </a:lnTo>
                  <a:lnTo>
                    <a:pt x="137604" y="38567"/>
                  </a:lnTo>
                  <a:lnTo>
                    <a:pt x="158691" y="28897"/>
                  </a:lnTo>
                  <a:lnTo>
                    <a:pt x="168001" y="36710"/>
                  </a:lnTo>
                  <a:lnTo>
                    <a:pt x="183773" y="36714"/>
                  </a:lnTo>
                  <a:lnTo>
                    <a:pt x="163598" y="6292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ee4p_KG_1_98814">
              <a:extLst>
                <a:ext uri="{FF2B5EF4-FFF2-40B4-BE49-F238E27FC236}">
                  <a16:creationId xmlns:a16="http://schemas.microsoft.com/office/drawing/2014/main" id="{6D0C3579-2F99-FBAD-9A07-C240C8D7F531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6803934" y="4462778"/>
              <a:ext cx="176669" cy="78470"/>
            </a:xfrm>
            <a:custGeom>
              <a:avLst/>
              <a:gdLst/>
              <a:ahLst/>
              <a:cxnLst/>
              <a:rect l="0" t="0" r="0" b="0"/>
              <a:pathLst>
                <a:path w="249181" h="110678">
                  <a:moveTo>
                    <a:pt x="34565" y="28816"/>
                  </a:moveTo>
                  <a:lnTo>
                    <a:pt x="39734" y="16619"/>
                  </a:lnTo>
                  <a:lnTo>
                    <a:pt x="54931" y="12680"/>
                  </a:lnTo>
                  <a:lnTo>
                    <a:pt x="92905" y="22287"/>
                  </a:lnTo>
                  <a:lnTo>
                    <a:pt x="96495" y="5804"/>
                  </a:lnTo>
                  <a:lnTo>
                    <a:pt x="109596" y="0"/>
                  </a:lnTo>
                  <a:lnTo>
                    <a:pt x="142468" y="11772"/>
                  </a:lnTo>
                  <a:lnTo>
                    <a:pt x="150856" y="8693"/>
                  </a:lnTo>
                  <a:lnTo>
                    <a:pt x="189128" y="9458"/>
                  </a:lnTo>
                  <a:lnTo>
                    <a:pt x="223377" y="12381"/>
                  </a:lnTo>
                  <a:lnTo>
                    <a:pt x="234953" y="22404"/>
                  </a:lnTo>
                  <a:lnTo>
                    <a:pt x="249180" y="26486"/>
                  </a:lnTo>
                  <a:lnTo>
                    <a:pt x="245935" y="32764"/>
                  </a:lnTo>
                  <a:lnTo>
                    <a:pt x="209562" y="47756"/>
                  </a:lnTo>
                  <a:lnTo>
                    <a:pt x="201334" y="58694"/>
                  </a:lnTo>
                  <a:lnTo>
                    <a:pt x="171726" y="61961"/>
                  </a:lnTo>
                  <a:lnTo>
                    <a:pt x="162998" y="79456"/>
                  </a:lnTo>
                  <a:lnTo>
                    <a:pt x="138564" y="75790"/>
                  </a:lnTo>
                  <a:lnTo>
                    <a:pt x="122615" y="81137"/>
                  </a:lnTo>
                  <a:lnTo>
                    <a:pt x="100580" y="94011"/>
                  </a:lnTo>
                  <a:lnTo>
                    <a:pt x="103760" y="100366"/>
                  </a:lnTo>
                  <a:lnTo>
                    <a:pt x="97189" y="106569"/>
                  </a:lnTo>
                  <a:lnTo>
                    <a:pt x="53547" y="110677"/>
                  </a:lnTo>
                  <a:lnTo>
                    <a:pt x="25028" y="101881"/>
                  </a:lnTo>
                  <a:lnTo>
                    <a:pt x="0" y="103982"/>
                  </a:lnTo>
                  <a:lnTo>
                    <a:pt x="2186" y="88316"/>
                  </a:lnTo>
                  <a:lnTo>
                    <a:pt x="27310" y="92874"/>
                  </a:lnTo>
                  <a:lnTo>
                    <a:pt x="35762" y="84468"/>
                  </a:lnTo>
                  <a:lnTo>
                    <a:pt x="53320" y="87154"/>
                  </a:lnTo>
                  <a:lnTo>
                    <a:pt x="82879" y="67464"/>
                  </a:lnTo>
                  <a:lnTo>
                    <a:pt x="55519" y="52979"/>
                  </a:lnTo>
                  <a:lnTo>
                    <a:pt x="39078" y="59841"/>
                  </a:lnTo>
                  <a:lnTo>
                    <a:pt x="22047" y="49474"/>
                  </a:lnTo>
                  <a:lnTo>
                    <a:pt x="41418" y="3155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ee4p_KH_1_98814">
              <a:extLst>
                <a:ext uri="{FF2B5EF4-FFF2-40B4-BE49-F238E27FC236}">
                  <a16:creationId xmlns:a16="http://schemas.microsoft.com/office/drawing/2014/main" id="{2D25B134-37AC-B99E-00B6-4481612A8EB0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7342087" y="4978844"/>
              <a:ext cx="86189" cy="67884"/>
            </a:xfrm>
            <a:custGeom>
              <a:avLst/>
              <a:gdLst/>
              <a:ahLst/>
              <a:cxnLst/>
              <a:rect l="0" t="0" r="0" b="0"/>
              <a:pathLst>
                <a:path w="121564" h="95746">
                  <a:moveTo>
                    <a:pt x="26525" y="92338"/>
                  </a:moveTo>
                  <a:lnTo>
                    <a:pt x="17141" y="80169"/>
                  </a:lnTo>
                  <a:lnTo>
                    <a:pt x="5466" y="56006"/>
                  </a:lnTo>
                  <a:lnTo>
                    <a:pt x="0" y="27679"/>
                  </a:lnTo>
                  <a:lnTo>
                    <a:pt x="14779" y="8124"/>
                  </a:lnTo>
                  <a:lnTo>
                    <a:pt x="44626" y="3625"/>
                  </a:lnTo>
                  <a:lnTo>
                    <a:pt x="66262" y="7006"/>
                  </a:lnTo>
                  <a:lnTo>
                    <a:pt x="85309" y="16235"/>
                  </a:lnTo>
                  <a:lnTo>
                    <a:pt x="95753" y="0"/>
                  </a:lnTo>
                  <a:lnTo>
                    <a:pt x="116212" y="8672"/>
                  </a:lnTo>
                  <a:lnTo>
                    <a:pt x="121563" y="24360"/>
                  </a:lnTo>
                  <a:lnTo>
                    <a:pt x="118720" y="52478"/>
                  </a:lnTo>
                  <a:lnTo>
                    <a:pt x="79921" y="70492"/>
                  </a:lnTo>
                  <a:lnTo>
                    <a:pt x="90059" y="84651"/>
                  </a:lnTo>
                  <a:lnTo>
                    <a:pt x="65827" y="86344"/>
                  </a:lnTo>
                  <a:lnTo>
                    <a:pt x="45847" y="9574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ee4p_KR_1_98814">
              <a:extLst>
                <a:ext uri="{FF2B5EF4-FFF2-40B4-BE49-F238E27FC236}">
                  <a16:creationId xmlns:a16="http://schemas.microsoft.com/office/drawing/2014/main" id="{E2F1F0E6-6967-0C58-E974-EDCB405A95CD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7731085" y="4554008"/>
              <a:ext cx="54840" cy="79178"/>
            </a:xfrm>
            <a:custGeom>
              <a:avLst/>
              <a:gdLst/>
              <a:ahLst/>
              <a:cxnLst/>
              <a:rect l="0" t="0" r="0" b="0"/>
              <a:pathLst>
                <a:path w="77348" h="111676">
                  <a:moveTo>
                    <a:pt x="51527" y="0"/>
                  </a:moveTo>
                  <a:lnTo>
                    <a:pt x="71453" y="31582"/>
                  </a:lnTo>
                  <a:lnTo>
                    <a:pt x="77166" y="48805"/>
                  </a:lnTo>
                  <a:lnTo>
                    <a:pt x="77347" y="79200"/>
                  </a:lnTo>
                  <a:lnTo>
                    <a:pt x="68646" y="93608"/>
                  </a:lnTo>
                  <a:lnTo>
                    <a:pt x="47745" y="98630"/>
                  </a:lnTo>
                  <a:lnTo>
                    <a:pt x="29295" y="109446"/>
                  </a:lnTo>
                  <a:lnTo>
                    <a:pt x="8502" y="111675"/>
                  </a:lnTo>
                  <a:lnTo>
                    <a:pt x="5921" y="97475"/>
                  </a:lnTo>
                  <a:lnTo>
                    <a:pt x="10198" y="77823"/>
                  </a:lnTo>
                  <a:lnTo>
                    <a:pt x="0" y="50360"/>
                  </a:lnTo>
                  <a:lnTo>
                    <a:pt x="17144" y="45896"/>
                  </a:lnTo>
                  <a:lnTo>
                    <a:pt x="1323" y="23119"/>
                  </a:lnTo>
                  <a:lnTo>
                    <a:pt x="2768" y="20696"/>
                  </a:lnTo>
                  <a:lnTo>
                    <a:pt x="13072" y="21647"/>
                  </a:lnTo>
                  <a:lnTo>
                    <a:pt x="22064" y="9565"/>
                  </a:lnTo>
                  <a:lnTo>
                    <a:pt x="38378" y="8266"/>
                  </a:lnTo>
                  <a:lnTo>
                    <a:pt x="48204" y="649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ee4p_XK_1_98814">
              <a:extLst>
                <a:ext uri="{FF2B5EF4-FFF2-40B4-BE49-F238E27FC236}">
                  <a16:creationId xmlns:a16="http://schemas.microsoft.com/office/drawing/2014/main" id="{7F03CD89-FACD-4E25-89C3-62D3511F9BAA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5995569" y="4463301"/>
              <a:ext cx="27893" cy="28146"/>
            </a:xfrm>
            <a:custGeom>
              <a:avLst/>
              <a:gdLst/>
              <a:ahLst/>
              <a:cxnLst/>
              <a:rect l="0" t="0" r="0" b="0"/>
              <a:pathLst>
                <a:path w="39342" h="39699">
                  <a:moveTo>
                    <a:pt x="15960" y="34026"/>
                  </a:moveTo>
                  <a:lnTo>
                    <a:pt x="14925" y="39698"/>
                  </a:lnTo>
                  <a:lnTo>
                    <a:pt x="11992" y="39468"/>
                  </a:lnTo>
                  <a:lnTo>
                    <a:pt x="10439" y="29420"/>
                  </a:lnTo>
                  <a:lnTo>
                    <a:pt x="4917" y="26576"/>
                  </a:lnTo>
                  <a:lnTo>
                    <a:pt x="0" y="19106"/>
                  </a:lnTo>
                  <a:lnTo>
                    <a:pt x="4314" y="12854"/>
                  </a:lnTo>
                  <a:lnTo>
                    <a:pt x="9835" y="10845"/>
                  </a:lnTo>
                  <a:lnTo>
                    <a:pt x="13027" y="1552"/>
                  </a:lnTo>
                  <a:lnTo>
                    <a:pt x="17168" y="0"/>
                  </a:lnTo>
                  <a:lnTo>
                    <a:pt x="20447" y="3955"/>
                  </a:lnTo>
                  <a:lnTo>
                    <a:pt x="24761" y="5699"/>
                  </a:lnTo>
                  <a:lnTo>
                    <a:pt x="27780" y="10149"/>
                  </a:lnTo>
                  <a:lnTo>
                    <a:pt x="31576" y="11463"/>
                  </a:lnTo>
                  <a:lnTo>
                    <a:pt x="36062" y="16638"/>
                  </a:lnTo>
                  <a:lnTo>
                    <a:pt x="39341" y="16484"/>
                  </a:lnTo>
                  <a:lnTo>
                    <a:pt x="36753" y="23267"/>
                  </a:lnTo>
                  <a:lnTo>
                    <a:pt x="33992" y="26576"/>
                  </a:lnTo>
                  <a:lnTo>
                    <a:pt x="34761" y="28660"/>
                  </a:lnTo>
                  <a:lnTo>
                    <a:pt x="29592" y="2972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ee4p_KW_1_98814">
              <a:extLst>
                <a:ext uri="{FF2B5EF4-FFF2-40B4-BE49-F238E27FC236}">
                  <a16:creationId xmlns:a16="http://schemas.microsoft.com/office/drawing/2014/main" id="{EC4B9713-EC83-EC08-C9DC-CD3D7B7891DA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6429224" y="4711916"/>
              <a:ext cx="30234" cy="27345"/>
            </a:xfrm>
            <a:custGeom>
              <a:avLst/>
              <a:gdLst/>
              <a:ahLst/>
              <a:cxnLst/>
              <a:rect l="0" t="0" r="0" b="0"/>
              <a:pathLst>
                <a:path w="42643" h="38569">
                  <a:moveTo>
                    <a:pt x="32450" y="2104"/>
                  </a:moveTo>
                  <a:lnTo>
                    <a:pt x="37266" y="13238"/>
                  </a:lnTo>
                  <a:lnTo>
                    <a:pt x="35206" y="18983"/>
                  </a:lnTo>
                  <a:lnTo>
                    <a:pt x="42642" y="37918"/>
                  </a:lnTo>
                  <a:lnTo>
                    <a:pt x="26317" y="38568"/>
                  </a:lnTo>
                  <a:lnTo>
                    <a:pt x="20569" y="26619"/>
                  </a:lnTo>
                  <a:lnTo>
                    <a:pt x="0" y="24195"/>
                  </a:lnTo>
                  <a:lnTo>
                    <a:pt x="16940" y="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ee4p_LA_1_98814">
              <a:extLst>
                <a:ext uri="{FF2B5EF4-FFF2-40B4-BE49-F238E27FC236}">
                  <a16:creationId xmlns:a16="http://schemas.microsoft.com/office/drawing/2014/main" id="{D8CC284A-D96C-582B-E9C9-A41691A22681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7305557" y="4845133"/>
              <a:ext cx="121900" cy="145222"/>
            </a:xfrm>
            <a:custGeom>
              <a:avLst/>
              <a:gdLst/>
              <a:ahLst/>
              <a:cxnLst/>
              <a:rect l="0" t="0" r="0" b="0"/>
              <a:pathLst>
                <a:path w="171933" h="204828">
                  <a:moveTo>
                    <a:pt x="117785" y="195598"/>
                  </a:moveTo>
                  <a:lnTo>
                    <a:pt x="125300" y="184977"/>
                  </a:lnTo>
                  <a:lnTo>
                    <a:pt x="126332" y="164995"/>
                  </a:lnTo>
                  <a:lnTo>
                    <a:pt x="107642" y="144364"/>
                  </a:lnTo>
                  <a:lnTo>
                    <a:pt x="106202" y="120929"/>
                  </a:lnTo>
                  <a:lnTo>
                    <a:pt x="88648" y="101587"/>
                  </a:lnTo>
                  <a:lnTo>
                    <a:pt x="71191" y="99949"/>
                  </a:lnTo>
                  <a:lnTo>
                    <a:pt x="66540" y="108245"/>
                  </a:lnTo>
                  <a:lnTo>
                    <a:pt x="53020" y="108934"/>
                  </a:lnTo>
                  <a:lnTo>
                    <a:pt x="46110" y="104731"/>
                  </a:lnTo>
                  <a:lnTo>
                    <a:pt x="21780" y="118940"/>
                  </a:lnTo>
                  <a:lnTo>
                    <a:pt x="21234" y="97580"/>
                  </a:lnTo>
                  <a:lnTo>
                    <a:pt x="26914" y="72382"/>
                  </a:lnTo>
                  <a:lnTo>
                    <a:pt x="11317" y="71286"/>
                  </a:lnTo>
                  <a:lnTo>
                    <a:pt x="9992" y="56868"/>
                  </a:lnTo>
                  <a:lnTo>
                    <a:pt x="0" y="49449"/>
                  </a:lnTo>
                  <a:lnTo>
                    <a:pt x="4919" y="40584"/>
                  </a:lnTo>
                  <a:lnTo>
                    <a:pt x="24560" y="24893"/>
                  </a:lnTo>
                  <a:lnTo>
                    <a:pt x="26637" y="30565"/>
                  </a:lnTo>
                  <a:lnTo>
                    <a:pt x="38943" y="31223"/>
                  </a:lnTo>
                  <a:lnTo>
                    <a:pt x="35455" y="3555"/>
                  </a:lnTo>
                  <a:lnTo>
                    <a:pt x="47421" y="0"/>
                  </a:lnTo>
                  <a:lnTo>
                    <a:pt x="60912" y="19127"/>
                  </a:lnTo>
                  <a:lnTo>
                    <a:pt x="71276" y="41055"/>
                  </a:lnTo>
                  <a:lnTo>
                    <a:pt x="99693" y="41244"/>
                  </a:lnTo>
                  <a:lnTo>
                    <a:pt x="108640" y="62213"/>
                  </a:lnTo>
                  <a:lnTo>
                    <a:pt x="93886" y="68497"/>
                  </a:lnTo>
                  <a:lnTo>
                    <a:pt x="87264" y="77111"/>
                  </a:lnTo>
                  <a:lnTo>
                    <a:pt x="114919" y="91418"/>
                  </a:lnTo>
                  <a:lnTo>
                    <a:pt x="134105" y="119586"/>
                  </a:lnTo>
                  <a:lnTo>
                    <a:pt x="148652" y="140513"/>
                  </a:lnTo>
                  <a:lnTo>
                    <a:pt x="166119" y="156996"/>
                  </a:lnTo>
                  <a:lnTo>
                    <a:pt x="171932" y="173693"/>
                  </a:lnTo>
                  <a:lnTo>
                    <a:pt x="167735" y="197264"/>
                  </a:lnTo>
                  <a:lnTo>
                    <a:pt x="147276" y="188592"/>
                  </a:lnTo>
                  <a:lnTo>
                    <a:pt x="136832" y="20482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ee4p_LB_1_98814">
              <a:extLst>
                <a:ext uri="{FF2B5EF4-FFF2-40B4-BE49-F238E27FC236}">
                  <a16:creationId xmlns:a16="http://schemas.microsoft.com/office/drawing/2014/main" id="{BE5C7B6E-6F39-7D9D-B0A8-51F6ACC16FE1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6241959" y="4628478"/>
              <a:ext cx="24315" cy="28603"/>
            </a:xfrm>
            <a:custGeom>
              <a:avLst/>
              <a:gdLst/>
              <a:ahLst/>
              <a:cxnLst/>
              <a:rect l="0" t="0" r="0" b="0"/>
              <a:pathLst>
                <a:path w="34295" h="40343">
                  <a:moveTo>
                    <a:pt x="16043" y="35481"/>
                  </a:moveTo>
                  <a:lnTo>
                    <a:pt x="9850" y="35820"/>
                  </a:lnTo>
                  <a:lnTo>
                    <a:pt x="7724" y="40342"/>
                  </a:lnTo>
                  <a:lnTo>
                    <a:pt x="0" y="40293"/>
                  </a:lnTo>
                  <a:lnTo>
                    <a:pt x="8221" y="19229"/>
                  </a:lnTo>
                  <a:lnTo>
                    <a:pt x="19702" y="909"/>
                  </a:lnTo>
                  <a:lnTo>
                    <a:pt x="20136" y="0"/>
                  </a:lnTo>
                  <a:lnTo>
                    <a:pt x="30518" y="1329"/>
                  </a:lnTo>
                  <a:lnTo>
                    <a:pt x="34294" y="11535"/>
                  </a:lnTo>
                  <a:lnTo>
                    <a:pt x="21707" y="2131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ee4p_LR_1_98814">
              <a:extLst>
                <a:ext uri="{FF2B5EF4-FFF2-40B4-BE49-F238E27FC236}">
                  <a16:creationId xmlns:a16="http://schemas.microsoft.com/office/drawing/2014/main" id="{21DD8642-E04D-5C2D-9BB4-96BE42DAFDF9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5479898" y="5078850"/>
              <a:ext cx="63811" cy="68784"/>
            </a:xfrm>
            <a:custGeom>
              <a:avLst/>
              <a:gdLst/>
              <a:ahLst/>
              <a:cxnLst/>
              <a:rect l="0" t="0" r="0" b="0"/>
              <a:pathLst>
                <a:path w="90001" h="97016">
                  <a:moveTo>
                    <a:pt x="86020" y="96811"/>
                  </a:moveTo>
                  <a:lnTo>
                    <a:pt x="79974" y="97015"/>
                  </a:lnTo>
                  <a:lnTo>
                    <a:pt x="56183" y="85990"/>
                  </a:lnTo>
                  <a:lnTo>
                    <a:pt x="35209" y="68374"/>
                  </a:lnTo>
                  <a:lnTo>
                    <a:pt x="15543" y="55701"/>
                  </a:lnTo>
                  <a:lnTo>
                    <a:pt x="0" y="40748"/>
                  </a:lnTo>
                  <a:lnTo>
                    <a:pt x="5516" y="33328"/>
                  </a:lnTo>
                  <a:lnTo>
                    <a:pt x="6742" y="26580"/>
                  </a:lnTo>
                  <a:lnTo>
                    <a:pt x="17155" y="13979"/>
                  </a:lnTo>
                  <a:lnTo>
                    <a:pt x="27900" y="3135"/>
                  </a:lnTo>
                  <a:lnTo>
                    <a:pt x="32828" y="2617"/>
                  </a:lnTo>
                  <a:lnTo>
                    <a:pt x="38858" y="0"/>
                  </a:lnTo>
                  <a:lnTo>
                    <a:pt x="48508" y="14233"/>
                  </a:lnTo>
                  <a:lnTo>
                    <a:pt x="46983" y="23558"/>
                  </a:lnTo>
                  <a:lnTo>
                    <a:pt x="51474" y="28500"/>
                  </a:lnTo>
                  <a:lnTo>
                    <a:pt x="58000" y="28614"/>
                  </a:lnTo>
                  <a:lnTo>
                    <a:pt x="62708" y="19268"/>
                  </a:lnTo>
                  <a:lnTo>
                    <a:pt x="69236" y="19864"/>
                  </a:lnTo>
                  <a:lnTo>
                    <a:pt x="68171" y="26614"/>
                  </a:lnTo>
                  <a:lnTo>
                    <a:pt x="70479" y="37828"/>
                  </a:lnTo>
                  <a:lnTo>
                    <a:pt x="65460" y="48127"/>
                  </a:lnTo>
                  <a:lnTo>
                    <a:pt x="72189" y="54489"/>
                  </a:lnTo>
                  <a:lnTo>
                    <a:pt x="79522" y="56038"/>
                  </a:lnTo>
                  <a:lnTo>
                    <a:pt x="89298" y="65739"/>
                  </a:lnTo>
                  <a:lnTo>
                    <a:pt x="90000" y="74861"/>
                  </a:lnTo>
                  <a:lnTo>
                    <a:pt x="87793" y="7775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ee4p_LY_1_98814">
              <a:extLst>
                <a:ext uri="{FF2B5EF4-FFF2-40B4-BE49-F238E27FC236}">
                  <a16:creationId xmlns:a16="http://schemas.microsoft.com/office/drawing/2014/main" id="{EE73999B-FD98-47BC-FA2D-332854D40AA0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5819618" y="4656203"/>
              <a:ext cx="259320" cy="238246"/>
            </a:xfrm>
            <a:custGeom>
              <a:avLst/>
              <a:gdLst/>
              <a:ahLst/>
              <a:cxnLst/>
              <a:rect l="0" t="0" r="0" b="0"/>
              <a:pathLst>
                <a:path w="365756" h="336032">
                  <a:moveTo>
                    <a:pt x="127691" y="256802"/>
                  </a:moveTo>
                  <a:lnTo>
                    <a:pt x="111362" y="265830"/>
                  </a:lnTo>
                  <a:lnTo>
                    <a:pt x="98379" y="252484"/>
                  </a:lnTo>
                  <a:lnTo>
                    <a:pt x="61864" y="241982"/>
                  </a:lnTo>
                  <a:lnTo>
                    <a:pt x="51735" y="226692"/>
                  </a:lnTo>
                  <a:lnTo>
                    <a:pt x="33515" y="215317"/>
                  </a:lnTo>
                  <a:lnTo>
                    <a:pt x="22724" y="219805"/>
                  </a:lnTo>
                  <a:lnTo>
                    <a:pt x="14516" y="206131"/>
                  </a:lnTo>
                  <a:lnTo>
                    <a:pt x="13649" y="195597"/>
                  </a:lnTo>
                  <a:lnTo>
                    <a:pt x="0" y="177625"/>
                  </a:lnTo>
                  <a:lnTo>
                    <a:pt x="9161" y="167290"/>
                  </a:lnTo>
                  <a:lnTo>
                    <a:pt x="7148" y="151696"/>
                  </a:lnTo>
                  <a:lnTo>
                    <a:pt x="10081" y="138077"/>
                  </a:lnTo>
                  <a:lnTo>
                    <a:pt x="8413" y="126700"/>
                  </a:lnTo>
                  <a:lnTo>
                    <a:pt x="12479" y="106266"/>
                  </a:lnTo>
                  <a:lnTo>
                    <a:pt x="11224" y="94584"/>
                  </a:lnTo>
                  <a:lnTo>
                    <a:pt x="3757" y="72293"/>
                  </a:lnTo>
                  <a:lnTo>
                    <a:pt x="15018" y="66422"/>
                  </a:lnTo>
                  <a:lnTo>
                    <a:pt x="17016" y="55695"/>
                  </a:lnTo>
                  <a:lnTo>
                    <a:pt x="14561" y="45150"/>
                  </a:lnTo>
                  <a:lnTo>
                    <a:pt x="30412" y="35316"/>
                  </a:lnTo>
                  <a:lnTo>
                    <a:pt x="37519" y="27119"/>
                  </a:lnTo>
                  <a:lnTo>
                    <a:pt x="48771" y="19760"/>
                  </a:lnTo>
                  <a:lnTo>
                    <a:pt x="50075" y="0"/>
                  </a:lnTo>
                  <a:lnTo>
                    <a:pt x="77187" y="8868"/>
                  </a:lnTo>
                  <a:lnTo>
                    <a:pt x="86880" y="6653"/>
                  </a:lnTo>
                  <a:lnTo>
                    <a:pt x="106164" y="10947"/>
                  </a:lnTo>
                  <a:lnTo>
                    <a:pt x="136793" y="22423"/>
                  </a:lnTo>
                  <a:lnTo>
                    <a:pt x="147603" y="45146"/>
                  </a:lnTo>
                  <a:lnTo>
                    <a:pt x="168324" y="50090"/>
                  </a:lnTo>
                  <a:lnTo>
                    <a:pt x="200859" y="60732"/>
                  </a:lnTo>
                  <a:lnTo>
                    <a:pt x="225449" y="73335"/>
                  </a:lnTo>
                  <a:lnTo>
                    <a:pt x="236705" y="66764"/>
                  </a:lnTo>
                  <a:lnTo>
                    <a:pt x="247768" y="55087"/>
                  </a:lnTo>
                  <a:lnTo>
                    <a:pt x="242390" y="35562"/>
                  </a:lnTo>
                  <a:lnTo>
                    <a:pt x="249629" y="23112"/>
                  </a:lnTo>
                  <a:lnTo>
                    <a:pt x="266262" y="11080"/>
                  </a:lnTo>
                  <a:lnTo>
                    <a:pt x="282153" y="7571"/>
                  </a:lnTo>
                  <a:lnTo>
                    <a:pt x="313379" y="12834"/>
                  </a:lnTo>
                  <a:lnTo>
                    <a:pt x="321251" y="24310"/>
                  </a:lnTo>
                  <a:lnTo>
                    <a:pt x="329845" y="24418"/>
                  </a:lnTo>
                  <a:lnTo>
                    <a:pt x="337194" y="28787"/>
                  </a:lnTo>
                  <a:lnTo>
                    <a:pt x="360130" y="31789"/>
                  </a:lnTo>
                  <a:lnTo>
                    <a:pt x="365755" y="40226"/>
                  </a:lnTo>
                  <a:lnTo>
                    <a:pt x="357400" y="52454"/>
                  </a:lnTo>
                  <a:lnTo>
                    <a:pt x="360972" y="63320"/>
                  </a:lnTo>
                  <a:lnTo>
                    <a:pt x="355027" y="78955"/>
                  </a:lnTo>
                  <a:lnTo>
                    <a:pt x="361950" y="99264"/>
                  </a:lnTo>
                  <a:lnTo>
                    <a:pt x="361950" y="187788"/>
                  </a:lnTo>
                  <a:lnTo>
                    <a:pt x="361950" y="277740"/>
                  </a:lnTo>
                  <a:lnTo>
                    <a:pt x="361950" y="325892"/>
                  </a:lnTo>
                  <a:lnTo>
                    <a:pt x="335405" y="325965"/>
                  </a:lnTo>
                  <a:lnTo>
                    <a:pt x="335120" y="336031"/>
                  </a:lnTo>
                  <a:lnTo>
                    <a:pt x="243058" y="289953"/>
                  </a:lnTo>
                  <a:lnTo>
                    <a:pt x="150994" y="24349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5" name="ee4p_LK_1_98814">
              <a:extLst>
                <a:ext uri="{FF2B5EF4-FFF2-40B4-BE49-F238E27FC236}">
                  <a16:creationId xmlns:a16="http://schemas.microsoft.com/office/drawing/2014/main" id="{F50A4989-AAAC-E26D-66EB-CA897A649CCC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6971358" y="5057679"/>
              <a:ext cx="34250" cy="63495"/>
            </a:xfrm>
            <a:custGeom>
              <a:avLst/>
              <a:gdLst/>
              <a:ahLst/>
              <a:cxnLst/>
              <a:rect l="0" t="0" r="0" b="0"/>
              <a:pathLst>
                <a:path w="48308" h="89556">
                  <a:moveTo>
                    <a:pt x="48307" y="53508"/>
                  </a:moveTo>
                  <a:lnTo>
                    <a:pt x="44830" y="77659"/>
                  </a:lnTo>
                  <a:lnTo>
                    <a:pt x="35152" y="84255"/>
                  </a:lnTo>
                  <a:lnTo>
                    <a:pt x="15078" y="89555"/>
                  </a:lnTo>
                  <a:lnTo>
                    <a:pt x="4093" y="71129"/>
                  </a:lnTo>
                  <a:lnTo>
                    <a:pt x="0" y="37768"/>
                  </a:lnTo>
                  <a:lnTo>
                    <a:pt x="10448" y="0"/>
                  </a:lnTo>
                  <a:lnTo>
                    <a:pt x="26399" y="12941"/>
                  </a:lnTo>
                  <a:lnTo>
                    <a:pt x="37144" y="2932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ee4p_LS_1_98814">
              <a:extLst>
                <a:ext uri="{FF2B5EF4-FFF2-40B4-BE49-F238E27FC236}">
                  <a16:creationId xmlns:a16="http://schemas.microsoft.com/office/drawing/2014/main" id="{0C60F70D-336A-A8A6-6EBF-CEB77BAE6DF1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6108959" y="5700821"/>
              <a:ext cx="38065" cy="35710"/>
            </a:xfrm>
            <a:custGeom>
              <a:avLst/>
              <a:gdLst/>
              <a:ahLst/>
              <a:cxnLst/>
              <a:rect l="0" t="0" r="0" b="0"/>
              <a:pathLst>
                <a:path w="53689" h="50367">
                  <a:moveTo>
                    <a:pt x="45680" y="7728"/>
                  </a:moveTo>
                  <a:lnTo>
                    <a:pt x="53688" y="15311"/>
                  </a:lnTo>
                  <a:lnTo>
                    <a:pt x="46607" y="27563"/>
                  </a:lnTo>
                  <a:lnTo>
                    <a:pt x="42683" y="35803"/>
                  </a:lnTo>
                  <a:lnTo>
                    <a:pt x="29818" y="39752"/>
                  </a:lnTo>
                  <a:lnTo>
                    <a:pt x="25574" y="47845"/>
                  </a:lnTo>
                  <a:lnTo>
                    <a:pt x="17315" y="50366"/>
                  </a:lnTo>
                  <a:lnTo>
                    <a:pt x="0" y="30899"/>
                  </a:lnTo>
                  <a:lnTo>
                    <a:pt x="12309" y="14943"/>
                  </a:lnTo>
                  <a:lnTo>
                    <a:pt x="24815" y="5114"/>
                  </a:lnTo>
                  <a:lnTo>
                    <a:pt x="35603" y="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ee4p_LT_1_98814">
              <a:extLst>
                <a:ext uri="{FF2B5EF4-FFF2-40B4-BE49-F238E27FC236}">
                  <a16:creationId xmlns:a16="http://schemas.microsoft.com/office/drawing/2014/main" id="{07858CB5-0132-BBE8-0ECD-9CA27C6CD41E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6011691" y="4183069"/>
              <a:ext cx="90543" cy="56236"/>
            </a:xfrm>
            <a:custGeom>
              <a:avLst/>
              <a:gdLst/>
              <a:ahLst/>
              <a:cxnLst/>
              <a:rect l="0" t="0" r="0" b="0"/>
              <a:pathLst>
                <a:path w="127705" h="79318">
                  <a:moveTo>
                    <a:pt x="38670" y="65939"/>
                  </a:moveTo>
                  <a:lnTo>
                    <a:pt x="36822" y="57810"/>
                  </a:lnTo>
                  <a:lnTo>
                    <a:pt x="39286" y="49055"/>
                  </a:lnTo>
                  <a:lnTo>
                    <a:pt x="29082" y="43967"/>
                  </a:lnTo>
                  <a:lnTo>
                    <a:pt x="4908" y="38337"/>
                  </a:lnTo>
                  <a:lnTo>
                    <a:pt x="0" y="11139"/>
                  </a:lnTo>
                  <a:lnTo>
                    <a:pt x="26438" y="1135"/>
                  </a:lnTo>
                  <a:lnTo>
                    <a:pt x="65150" y="3230"/>
                  </a:lnTo>
                  <a:lnTo>
                    <a:pt x="87827" y="0"/>
                  </a:lnTo>
                  <a:lnTo>
                    <a:pt x="91064" y="6791"/>
                  </a:lnTo>
                  <a:lnTo>
                    <a:pt x="103347" y="8885"/>
                  </a:lnTo>
                  <a:lnTo>
                    <a:pt x="125535" y="24637"/>
                  </a:lnTo>
                  <a:lnTo>
                    <a:pt x="127704" y="39087"/>
                  </a:lnTo>
                  <a:lnTo>
                    <a:pt x="108780" y="49363"/>
                  </a:lnTo>
                  <a:lnTo>
                    <a:pt x="103423" y="67374"/>
                  </a:lnTo>
                  <a:lnTo>
                    <a:pt x="78363" y="79317"/>
                  </a:lnTo>
                  <a:lnTo>
                    <a:pt x="56052" y="79102"/>
                  </a:lnTo>
                  <a:lnTo>
                    <a:pt x="50509" y="6933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ee4p_LU_1_98814">
              <a:extLst>
                <a:ext uri="{FF2B5EF4-FFF2-40B4-BE49-F238E27FC236}">
                  <a16:creationId xmlns:a16="http://schemas.microsoft.com/office/drawing/2014/main" id="{E73D46D7-1950-144D-0FAD-4F6A2816C557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5759960" y="4322020"/>
              <a:ext cx="9308" cy="14607"/>
            </a:xfrm>
            <a:custGeom>
              <a:avLst/>
              <a:gdLst/>
              <a:ahLst/>
              <a:cxnLst/>
              <a:rect l="0" t="0" r="0" b="0"/>
              <a:pathLst>
                <a:path w="13128" h="20602">
                  <a:moveTo>
                    <a:pt x="8518" y="0"/>
                  </a:moveTo>
                  <a:lnTo>
                    <a:pt x="13127" y="6806"/>
                  </a:lnTo>
                  <a:lnTo>
                    <a:pt x="11824" y="19968"/>
                  </a:lnTo>
                  <a:lnTo>
                    <a:pt x="5163" y="20601"/>
                  </a:lnTo>
                  <a:lnTo>
                    <a:pt x="0" y="18001"/>
                  </a:lnTo>
                  <a:lnTo>
                    <a:pt x="2501" y="113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ee4p_LV_1_98814">
              <a:extLst>
                <a:ext uri="{FF2B5EF4-FFF2-40B4-BE49-F238E27FC236}">
                  <a16:creationId xmlns:a16="http://schemas.microsoft.com/office/drawing/2014/main" id="{1B37D634-C1A7-009F-9B9C-461D05092FDB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6011691" y="4145605"/>
              <a:ext cx="116538" cy="54932"/>
            </a:xfrm>
            <a:custGeom>
              <a:avLst/>
              <a:gdLst/>
              <a:ahLst/>
              <a:cxnLst/>
              <a:rect l="0" t="0" r="0" b="0"/>
              <a:pathLst>
                <a:path w="164370" h="77479">
                  <a:moveTo>
                    <a:pt x="0" y="63980"/>
                  </a:moveTo>
                  <a:lnTo>
                    <a:pt x="799" y="39351"/>
                  </a:lnTo>
                  <a:lnTo>
                    <a:pt x="12143" y="18603"/>
                  </a:lnTo>
                  <a:lnTo>
                    <a:pt x="33898" y="7242"/>
                  </a:lnTo>
                  <a:lnTo>
                    <a:pt x="52228" y="32026"/>
                  </a:lnTo>
                  <a:lnTo>
                    <a:pt x="70747" y="31384"/>
                  </a:lnTo>
                  <a:lnTo>
                    <a:pt x="75181" y="5906"/>
                  </a:lnTo>
                  <a:lnTo>
                    <a:pt x="94842" y="0"/>
                  </a:lnTo>
                  <a:lnTo>
                    <a:pt x="104957" y="4100"/>
                  </a:lnTo>
                  <a:lnTo>
                    <a:pt x="124825" y="16461"/>
                  </a:lnTo>
                  <a:lnTo>
                    <a:pt x="143860" y="16523"/>
                  </a:lnTo>
                  <a:lnTo>
                    <a:pt x="154982" y="24159"/>
                  </a:lnTo>
                  <a:lnTo>
                    <a:pt x="156950" y="40158"/>
                  </a:lnTo>
                  <a:lnTo>
                    <a:pt x="164369" y="59482"/>
                  </a:lnTo>
                  <a:lnTo>
                    <a:pt x="139573" y="72029"/>
                  </a:lnTo>
                  <a:lnTo>
                    <a:pt x="125535" y="77478"/>
                  </a:lnTo>
                  <a:lnTo>
                    <a:pt x="103347" y="61726"/>
                  </a:lnTo>
                  <a:lnTo>
                    <a:pt x="91064" y="59632"/>
                  </a:lnTo>
                  <a:lnTo>
                    <a:pt x="87827" y="52841"/>
                  </a:lnTo>
                  <a:lnTo>
                    <a:pt x="65150" y="56071"/>
                  </a:lnTo>
                  <a:lnTo>
                    <a:pt x="26438" y="5397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ee4p_MA_1_98814">
              <a:extLst>
                <a:ext uri="{FF2B5EF4-FFF2-40B4-BE49-F238E27FC236}">
                  <a16:creationId xmlns:a16="http://schemas.microsoft.com/office/drawing/2014/main" id="{46B7FFF2-B117-DAC7-34AF-C47796FB968A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5388551" y="4607778"/>
              <a:ext cx="260146" cy="255276"/>
            </a:xfrm>
            <a:custGeom>
              <a:avLst/>
              <a:gdLst/>
              <a:ahLst/>
              <a:cxnLst/>
              <a:rect l="0" t="0" r="0" b="0"/>
              <a:pathLst>
                <a:path w="366921" h="360052">
                  <a:moveTo>
                    <a:pt x="272989" y="127"/>
                  </a:moveTo>
                  <a:lnTo>
                    <a:pt x="286905" y="11269"/>
                  </a:lnTo>
                  <a:lnTo>
                    <a:pt x="308855" y="9456"/>
                  </a:lnTo>
                  <a:lnTo>
                    <a:pt x="332763" y="15240"/>
                  </a:lnTo>
                  <a:lnTo>
                    <a:pt x="342790" y="15520"/>
                  </a:lnTo>
                  <a:lnTo>
                    <a:pt x="351491" y="32245"/>
                  </a:lnTo>
                  <a:lnTo>
                    <a:pt x="352865" y="48055"/>
                  </a:lnTo>
                  <a:lnTo>
                    <a:pt x="360838" y="75336"/>
                  </a:lnTo>
                  <a:lnTo>
                    <a:pt x="366920" y="80802"/>
                  </a:lnTo>
                  <a:lnTo>
                    <a:pt x="362688" y="90780"/>
                  </a:lnTo>
                  <a:lnTo>
                    <a:pt x="332479" y="95100"/>
                  </a:lnTo>
                  <a:lnTo>
                    <a:pt x="322037" y="104560"/>
                  </a:lnTo>
                  <a:lnTo>
                    <a:pt x="308683" y="106787"/>
                  </a:lnTo>
                  <a:lnTo>
                    <a:pt x="307692" y="125645"/>
                  </a:lnTo>
                  <a:lnTo>
                    <a:pt x="280704" y="135689"/>
                  </a:lnTo>
                  <a:lnTo>
                    <a:pt x="271875" y="148361"/>
                  </a:lnTo>
                  <a:lnTo>
                    <a:pt x="252982" y="155146"/>
                  </a:lnTo>
                  <a:lnTo>
                    <a:pt x="229932" y="158991"/>
                  </a:lnTo>
                  <a:lnTo>
                    <a:pt x="192656" y="177546"/>
                  </a:lnTo>
                  <a:lnTo>
                    <a:pt x="192853" y="207171"/>
                  </a:lnTo>
                  <a:lnTo>
                    <a:pt x="189339" y="207171"/>
                  </a:lnTo>
                  <a:lnTo>
                    <a:pt x="189338" y="207171"/>
                  </a:lnTo>
                  <a:lnTo>
                    <a:pt x="189868" y="220500"/>
                  </a:lnTo>
                  <a:lnTo>
                    <a:pt x="175599" y="221301"/>
                  </a:lnTo>
                  <a:lnTo>
                    <a:pt x="168160" y="226948"/>
                  </a:lnTo>
                  <a:lnTo>
                    <a:pt x="157678" y="226948"/>
                  </a:lnTo>
                  <a:lnTo>
                    <a:pt x="149326" y="223726"/>
                  </a:lnTo>
                  <a:lnTo>
                    <a:pt x="129907" y="226391"/>
                  </a:lnTo>
                  <a:lnTo>
                    <a:pt x="122389" y="245685"/>
                  </a:lnTo>
                  <a:lnTo>
                    <a:pt x="115176" y="247494"/>
                  </a:lnTo>
                  <a:lnTo>
                    <a:pt x="104322" y="278527"/>
                  </a:lnTo>
                  <a:lnTo>
                    <a:pt x="72234" y="304933"/>
                  </a:lnTo>
                  <a:lnTo>
                    <a:pt x="64615" y="338525"/>
                  </a:lnTo>
                  <a:lnTo>
                    <a:pt x="55159" y="349407"/>
                  </a:lnTo>
                  <a:lnTo>
                    <a:pt x="52386" y="358121"/>
                  </a:lnTo>
                  <a:lnTo>
                    <a:pt x="403" y="360051"/>
                  </a:lnTo>
                  <a:lnTo>
                    <a:pt x="0" y="360012"/>
                  </a:lnTo>
                  <a:lnTo>
                    <a:pt x="1089" y="348807"/>
                  </a:lnTo>
                  <a:lnTo>
                    <a:pt x="9956" y="342208"/>
                  </a:lnTo>
                  <a:lnTo>
                    <a:pt x="17509" y="329565"/>
                  </a:lnTo>
                  <a:lnTo>
                    <a:pt x="16020" y="321338"/>
                  </a:lnTo>
                  <a:lnTo>
                    <a:pt x="23956" y="304143"/>
                  </a:lnTo>
                  <a:lnTo>
                    <a:pt x="36804" y="288600"/>
                  </a:lnTo>
                  <a:lnTo>
                    <a:pt x="44575" y="284654"/>
                  </a:lnTo>
                  <a:lnTo>
                    <a:pt x="50685" y="270340"/>
                  </a:lnTo>
                  <a:lnTo>
                    <a:pt x="51233" y="257229"/>
                  </a:lnTo>
                  <a:lnTo>
                    <a:pt x="59565" y="241970"/>
                  </a:lnTo>
                  <a:lnTo>
                    <a:pt x="74941" y="232949"/>
                  </a:lnTo>
                  <a:lnTo>
                    <a:pt x="89572" y="207577"/>
                  </a:lnTo>
                  <a:lnTo>
                    <a:pt x="89996" y="207228"/>
                  </a:lnTo>
                  <a:lnTo>
                    <a:pt x="101601" y="197648"/>
                  </a:lnTo>
                  <a:lnTo>
                    <a:pt x="123066" y="194889"/>
                  </a:lnTo>
                  <a:lnTo>
                    <a:pt x="141254" y="177776"/>
                  </a:lnTo>
                  <a:lnTo>
                    <a:pt x="152827" y="171086"/>
                  </a:lnTo>
                  <a:lnTo>
                    <a:pt x="172096" y="150051"/>
                  </a:lnTo>
                  <a:lnTo>
                    <a:pt x="166327" y="118504"/>
                  </a:lnTo>
                  <a:lnTo>
                    <a:pt x="175097" y="96540"/>
                  </a:lnTo>
                  <a:lnTo>
                    <a:pt x="178193" y="83034"/>
                  </a:lnTo>
                  <a:lnTo>
                    <a:pt x="193040" y="65637"/>
                  </a:lnTo>
                  <a:lnTo>
                    <a:pt x="216198" y="53826"/>
                  </a:lnTo>
                  <a:lnTo>
                    <a:pt x="233318" y="43104"/>
                  </a:lnTo>
                  <a:lnTo>
                    <a:pt x="248741" y="16110"/>
                  </a:lnTo>
                  <a:lnTo>
                    <a:pt x="255998" y="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ee4p_MD_1_98814">
              <a:extLst>
                <a:ext uri="{FF2B5EF4-FFF2-40B4-BE49-F238E27FC236}">
                  <a16:creationId xmlns:a16="http://schemas.microsoft.com/office/drawing/2014/main" id="{007744E2-225D-2956-3FED-DC0382ED1F01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6102741" y="4357218"/>
              <a:ext cx="55731" cy="61527"/>
            </a:xfrm>
            <a:custGeom>
              <a:avLst/>
              <a:gdLst/>
              <a:ahLst/>
              <a:cxnLst/>
              <a:rect l="0" t="0" r="0" b="0"/>
              <a:pathLst>
                <a:path w="78605" h="86780">
                  <a:moveTo>
                    <a:pt x="0" y="7285"/>
                  </a:moveTo>
                  <a:lnTo>
                    <a:pt x="5505" y="2927"/>
                  </a:lnTo>
                  <a:lnTo>
                    <a:pt x="20848" y="0"/>
                  </a:lnTo>
                  <a:lnTo>
                    <a:pt x="37860" y="9209"/>
                  </a:lnTo>
                  <a:lnTo>
                    <a:pt x="47355" y="10312"/>
                  </a:lnTo>
                  <a:lnTo>
                    <a:pt x="57784" y="18236"/>
                  </a:lnTo>
                  <a:lnTo>
                    <a:pt x="56126" y="28181"/>
                  </a:lnTo>
                  <a:lnTo>
                    <a:pt x="64534" y="32969"/>
                  </a:lnTo>
                  <a:lnTo>
                    <a:pt x="67871" y="45167"/>
                  </a:lnTo>
                  <a:lnTo>
                    <a:pt x="75931" y="52558"/>
                  </a:lnTo>
                  <a:lnTo>
                    <a:pt x="74300" y="56881"/>
                  </a:lnTo>
                  <a:lnTo>
                    <a:pt x="78604" y="59819"/>
                  </a:lnTo>
                  <a:lnTo>
                    <a:pt x="72494" y="61959"/>
                  </a:lnTo>
                  <a:lnTo>
                    <a:pt x="58891" y="61112"/>
                  </a:lnTo>
                  <a:lnTo>
                    <a:pt x="56616" y="57103"/>
                  </a:lnTo>
                  <a:lnTo>
                    <a:pt x="51789" y="59415"/>
                  </a:lnTo>
                  <a:lnTo>
                    <a:pt x="53422" y="64596"/>
                  </a:lnTo>
                  <a:lnTo>
                    <a:pt x="47104" y="73796"/>
                  </a:lnTo>
                  <a:lnTo>
                    <a:pt x="43071" y="83662"/>
                  </a:lnTo>
                  <a:lnTo>
                    <a:pt x="37260" y="86779"/>
                  </a:lnTo>
                  <a:lnTo>
                    <a:pt x="33126" y="73664"/>
                  </a:lnTo>
                  <a:lnTo>
                    <a:pt x="35563" y="61335"/>
                  </a:lnTo>
                  <a:lnTo>
                    <a:pt x="34825" y="48603"/>
                  </a:lnTo>
                  <a:lnTo>
                    <a:pt x="21509" y="31259"/>
                  </a:lnTo>
                  <a:lnTo>
                    <a:pt x="14185" y="18892"/>
                  </a:lnTo>
                  <a:lnTo>
                    <a:pt x="7036" y="1016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ee4p_MG_1_98814">
              <a:extLst>
                <a:ext uri="{FF2B5EF4-FFF2-40B4-BE49-F238E27FC236}">
                  <a16:creationId xmlns:a16="http://schemas.microsoft.com/office/drawing/2014/main" id="{F5EA0033-82E8-6E88-B957-5954596FBA46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6374980" y="5416947"/>
              <a:ext cx="118199" cy="230216"/>
            </a:xfrm>
            <a:custGeom>
              <a:avLst/>
              <a:gdLst/>
              <a:ahLst/>
              <a:cxnLst/>
              <a:rect l="0" t="0" r="0" b="0"/>
              <a:pathLst>
                <a:path w="166712" h="324707">
                  <a:moveTo>
                    <a:pt x="145174" y="10056"/>
                  </a:moveTo>
                  <a:lnTo>
                    <a:pt x="151302" y="20033"/>
                  </a:lnTo>
                  <a:lnTo>
                    <a:pt x="157016" y="35542"/>
                  </a:lnTo>
                  <a:lnTo>
                    <a:pt x="160730" y="63863"/>
                  </a:lnTo>
                  <a:lnTo>
                    <a:pt x="166711" y="74900"/>
                  </a:lnTo>
                  <a:lnTo>
                    <a:pt x="164416" y="86233"/>
                  </a:lnTo>
                  <a:lnTo>
                    <a:pt x="160334" y="93194"/>
                  </a:lnTo>
                  <a:lnTo>
                    <a:pt x="152494" y="79335"/>
                  </a:lnTo>
                  <a:lnTo>
                    <a:pt x="148154" y="86331"/>
                  </a:lnTo>
                  <a:lnTo>
                    <a:pt x="152557" y="103872"/>
                  </a:lnTo>
                  <a:lnTo>
                    <a:pt x="150507" y="113930"/>
                  </a:lnTo>
                  <a:lnTo>
                    <a:pt x="144138" y="119415"/>
                  </a:lnTo>
                  <a:lnTo>
                    <a:pt x="142684" y="139568"/>
                  </a:lnTo>
                  <a:lnTo>
                    <a:pt x="133593" y="167403"/>
                  </a:lnTo>
                  <a:lnTo>
                    <a:pt x="122208" y="200471"/>
                  </a:lnTo>
                  <a:lnTo>
                    <a:pt x="107947" y="246241"/>
                  </a:lnTo>
                  <a:lnTo>
                    <a:pt x="99106" y="280080"/>
                  </a:lnTo>
                  <a:lnTo>
                    <a:pt x="88674" y="308476"/>
                  </a:lnTo>
                  <a:lnTo>
                    <a:pt x="69901" y="314295"/>
                  </a:lnTo>
                  <a:lnTo>
                    <a:pt x="49750" y="324706"/>
                  </a:lnTo>
                  <a:lnTo>
                    <a:pt x="36456" y="318419"/>
                  </a:lnTo>
                  <a:lnTo>
                    <a:pt x="18132" y="309623"/>
                  </a:lnTo>
                  <a:lnTo>
                    <a:pt x="11762" y="296680"/>
                  </a:lnTo>
                  <a:lnTo>
                    <a:pt x="10239" y="275008"/>
                  </a:lnTo>
                  <a:lnTo>
                    <a:pt x="2111" y="255599"/>
                  </a:lnTo>
                  <a:lnTo>
                    <a:pt x="0" y="238143"/>
                  </a:lnTo>
                  <a:lnTo>
                    <a:pt x="4134" y="220707"/>
                  </a:lnTo>
                  <a:lnTo>
                    <a:pt x="14761" y="216528"/>
                  </a:lnTo>
                  <a:lnTo>
                    <a:pt x="14823" y="208502"/>
                  </a:lnTo>
                  <a:lnTo>
                    <a:pt x="25856" y="190265"/>
                  </a:lnTo>
                  <a:lnTo>
                    <a:pt x="27935" y="174986"/>
                  </a:lnTo>
                  <a:lnTo>
                    <a:pt x="22580" y="163652"/>
                  </a:lnTo>
                  <a:lnTo>
                    <a:pt x="18207" y="148588"/>
                  </a:lnTo>
                  <a:lnTo>
                    <a:pt x="16363" y="126639"/>
                  </a:lnTo>
                  <a:lnTo>
                    <a:pt x="24428" y="113347"/>
                  </a:lnTo>
                  <a:lnTo>
                    <a:pt x="27522" y="98307"/>
                  </a:lnTo>
                  <a:lnTo>
                    <a:pt x="39027" y="97434"/>
                  </a:lnTo>
                  <a:lnTo>
                    <a:pt x="51902" y="92581"/>
                  </a:lnTo>
                  <a:lnTo>
                    <a:pt x="60449" y="88300"/>
                  </a:lnTo>
                  <a:lnTo>
                    <a:pt x="70588" y="87982"/>
                  </a:lnTo>
                  <a:lnTo>
                    <a:pt x="83744" y="74514"/>
                  </a:lnTo>
                  <a:lnTo>
                    <a:pt x="102739" y="59985"/>
                  </a:lnTo>
                  <a:lnTo>
                    <a:pt x="109666" y="48136"/>
                  </a:lnTo>
                  <a:lnTo>
                    <a:pt x="106523" y="38083"/>
                  </a:lnTo>
                  <a:lnTo>
                    <a:pt x="116328" y="40910"/>
                  </a:lnTo>
                  <a:lnTo>
                    <a:pt x="129052" y="24583"/>
                  </a:lnTo>
                  <a:lnTo>
                    <a:pt x="129478" y="10479"/>
                  </a:lnTo>
                  <a:lnTo>
                    <a:pt x="137122" y="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ee4p_MK_1_98814">
              <a:extLst>
                <a:ext uri="{FF2B5EF4-FFF2-40B4-BE49-F238E27FC236}">
                  <a16:creationId xmlns:a16="http://schemas.microsoft.com/office/drawing/2014/main" id="{69211E88-702E-4DF3-D103-D6C014FD504F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6001992" y="4482142"/>
              <a:ext cx="40738" cy="28921"/>
            </a:xfrm>
            <a:custGeom>
              <a:avLst/>
              <a:gdLst/>
              <a:ahLst/>
              <a:cxnLst/>
              <a:rect l="0" t="0" r="0" b="0"/>
              <a:pathLst>
                <a:path w="57459" h="40792">
                  <a:moveTo>
                    <a:pt x="2933" y="12893"/>
                  </a:moveTo>
                  <a:lnTo>
                    <a:pt x="5866" y="13123"/>
                  </a:lnTo>
                  <a:lnTo>
                    <a:pt x="6901" y="7451"/>
                  </a:lnTo>
                  <a:lnTo>
                    <a:pt x="20533" y="3152"/>
                  </a:lnTo>
                  <a:lnTo>
                    <a:pt x="25702" y="2085"/>
                  </a:lnTo>
                  <a:lnTo>
                    <a:pt x="33560" y="462"/>
                  </a:lnTo>
                  <a:lnTo>
                    <a:pt x="44258" y="0"/>
                  </a:lnTo>
                  <a:lnTo>
                    <a:pt x="55819" y="8909"/>
                  </a:lnTo>
                  <a:lnTo>
                    <a:pt x="57458" y="27179"/>
                  </a:lnTo>
                  <a:lnTo>
                    <a:pt x="53058" y="28094"/>
                  </a:lnTo>
                  <a:lnTo>
                    <a:pt x="49262" y="32890"/>
                  </a:lnTo>
                  <a:lnTo>
                    <a:pt x="36753" y="32357"/>
                  </a:lnTo>
                  <a:lnTo>
                    <a:pt x="27953" y="38362"/>
                  </a:lnTo>
                  <a:lnTo>
                    <a:pt x="12854" y="40791"/>
                  </a:lnTo>
                  <a:lnTo>
                    <a:pt x="3278" y="34106"/>
                  </a:lnTo>
                  <a:lnTo>
                    <a:pt x="0" y="2229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ee4p_ML_1_98814">
              <a:extLst>
                <a:ext uri="{FF2B5EF4-FFF2-40B4-BE49-F238E27FC236}">
                  <a16:creationId xmlns:a16="http://schemas.microsoft.com/office/drawing/2014/main" id="{994C823E-63D9-2077-C52F-F4231298DD2D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5467919" y="4801695"/>
              <a:ext cx="269066" cy="251486"/>
            </a:xfrm>
            <a:custGeom>
              <a:avLst/>
              <a:gdLst/>
              <a:ahLst/>
              <a:cxnLst/>
              <a:rect l="0" t="0" r="0" b="0"/>
              <a:pathLst>
                <a:path w="379502" h="354706">
                  <a:moveTo>
                    <a:pt x="0" y="248769"/>
                  </a:moveTo>
                  <a:lnTo>
                    <a:pt x="7768" y="244472"/>
                  </a:lnTo>
                  <a:lnTo>
                    <a:pt x="11649" y="230566"/>
                  </a:lnTo>
                  <a:lnTo>
                    <a:pt x="18966" y="230021"/>
                  </a:lnTo>
                  <a:lnTo>
                    <a:pt x="35085" y="236599"/>
                  </a:lnTo>
                  <a:lnTo>
                    <a:pt x="48102" y="231929"/>
                  </a:lnTo>
                  <a:lnTo>
                    <a:pt x="57026" y="233497"/>
                  </a:lnTo>
                  <a:lnTo>
                    <a:pt x="60488" y="228243"/>
                  </a:lnTo>
                  <a:lnTo>
                    <a:pt x="153108" y="227884"/>
                  </a:lnTo>
                  <a:lnTo>
                    <a:pt x="158243" y="211318"/>
                  </a:lnTo>
                  <a:lnTo>
                    <a:pt x="154244" y="208399"/>
                  </a:lnTo>
                  <a:lnTo>
                    <a:pt x="143104" y="105350"/>
                  </a:lnTo>
                  <a:lnTo>
                    <a:pt x="131963" y="442"/>
                  </a:lnTo>
                  <a:lnTo>
                    <a:pt x="167290" y="0"/>
                  </a:lnTo>
                  <a:lnTo>
                    <a:pt x="245154" y="53303"/>
                  </a:lnTo>
                  <a:lnTo>
                    <a:pt x="323019" y="106073"/>
                  </a:lnTo>
                  <a:lnTo>
                    <a:pt x="328507" y="117342"/>
                  </a:lnTo>
                  <a:lnTo>
                    <a:pt x="342878" y="124209"/>
                  </a:lnTo>
                  <a:lnTo>
                    <a:pt x="353567" y="128112"/>
                  </a:lnTo>
                  <a:lnTo>
                    <a:pt x="353832" y="143352"/>
                  </a:lnTo>
                  <a:lnTo>
                    <a:pt x="379437" y="141009"/>
                  </a:lnTo>
                  <a:lnTo>
                    <a:pt x="379501" y="195897"/>
                  </a:lnTo>
                  <a:lnTo>
                    <a:pt x="366880" y="211734"/>
                  </a:lnTo>
                  <a:lnTo>
                    <a:pt x="364914" y="226314"/>
                  </a:lnTo>
                  <a:lnTo>
                    <a:pt x="344411" y="230062"/>
                  </a:lnTo>
                  <a:lnTo>
                    <a:pt x="312915" y="232093"/>
                  </a:lnTo>
                  <a:lnTo>
                    <a:pt x="304381" y="240483"/>
                  </a:lnTo>
                  <a:lnTo>
                    <a:pt x="289587" y="241410"/>
                  </a:lnTo>
                  <a:lnTo>
                    <a:pt x="274787" y="241518"/>
                  </a:lnTo>
                  <a:lnTo>
                    <a:pt x="269026" y="236991"/>
                  </a:lnTo>
                  <a:lnTo>
                    <a:pt x="256319" y="240350"/>
                  </a:lnTo>
                  <a:lnTo>
                    <a:pt x="234744" y="250132"/>
                  </a:lnTo>
                  <a:lnTo>
                    <a:pt x="230340" y="257496"/>
                  </a:lnTo>
                  <a:lnTo>
                    <a:pt x="212431" y="268044"/>
                  </a:lnTo>
                  <a:lnTo>
                    <a:pt x="209292" y="274084"/>
                  </a:lnTo>
                  <a:lnTo>
                    <a:pt x="199618" y="278867"/>
                  </a:lnTo>
                  <a:lnTo>
                    <a:pt x="188455" y="275700"/>
                  </a:lnTo>
                  <a:lnTo>
                    <a:pt x="182130" y="281432"/>
                  </a:lnTo>
                  <a:lnTo>
                    <a:pt x="178742" y="297523"/>
                  </a:lnTo>
                  <a:lnTo>
                    <a:pt x="160420" y="316931"/>
                  </a:lnTo>
                  <a:lnTo>
                    <a:pt x="160953" y="324852"/>
                  </a:lnTo>
                  <a:lnTo>
                    <a:pt x="154658" y="334756"/>
                  </a:lnTo>
                  <a:lnTo>
                    <a:pt x="156187" y="348306"/>
                  </a:lnTo>
                  <a:lnTo>
                    <a:pt x="146663" y="351762"/>
                  </a:lnTo>
                  <a:lnTo>
                    <a:pt x="141273" y="354705"/>
                  </a:lnTo>
                  <a:lnTo>
                    <a:pt x="137700" y="344729"/>
                  </a:lnTo>
                  <a:lnTo>
                    <a:pt x="131035" y="347360"/>
                  </a:lnTo>
                  <a:lnTo>
                    <a:pt x="127054" y="346905"/>
                  </a:lnTo>
                  <a:lnTo>
                    <a:pt x="122806" y="353711"/>
                  </a:lnTo>
                  <a:lnTo>
                    <a:pt x="104980" y="353519"/>
                  </a:lnTo>
                  <a:lnTo>
                    <a:pt x="98590" y="350017"/>
                  </a:lnTo>
                  <a:lnTo>
                    <a:pt x="95581" y="352136"/>
                  </a:lnTo>
                  <a:lnTo>
                    <a:pt x="88531" y="345411"/>
                  </a:lnTo>
                  <a:lnTo>
                    <a:pt x="89755" y="338461"/>
                  </a:lnTo>
                  <a:lnTo>
                    <a:pt x="86870" y="335737"/>
                  </a:lnTo>
                  <a:lnTo>
                    <a:pt x="81953" y="338034"/>
                  </a:lnTo>
                  <a:lnTo>
                    <a:pt x="82854" y="330435"/>
                  </a:lnTo>
                  <a:lnTo>
                    <a:pt x="87586" y="324419"/>
                  </a:lnTo>
                  <a:lnTo>
                    <a:pt x="78127" y="314621"/>
                  </a:lnTo>
                  <a:lnTo>
                    <a:pt x="75376" y="308166"/>
                  </a:lnTo>
                  <a:lnTo>
                    <a:pt x="70247" y="303020"/>
                  </a:lnTo>
                  <a:lnTo>
                    <a:pt x="65627" y="302405"/>
                  </a:lnTo>
                  <a:lnTo>
                    <a:pt x="60080" y="305686"/>
                  </a:lnTo>
                  <a:lnTo>
                    <a:pt x="52623" y="308818"/>
                  </a:lnTo>
                  <a:lnTo>
                    <a:pt x="46293" y="313884"/>
                  </a:lnTo>
                  <a:lnTo>
                    <a:pt x="36414" y="312014"/>
                  </a:lnTo>
                  <a:lnTo>
                    <a:pt x="30005" y="306069"/>
                  </a:lnTo>
                  <a:lnTo>
                    <a:pt x="26180" y="305288"/>
                  </a:lnTo>
                  <a:lnTo>
                    <a:pt x="20155" y="308409"/>
                  </a:lnTo>
                  <a:lnTo>
                    <a:pt x="16495" y="308435"/>
                  </a:lnTo>
                  <a:lnTo>
                    <a:pt x="15161" y="299858"/>
                  </a:lnTo>
                  <a:lnTo>
                    <a:pt x="16224" y="292555"/>
                  </a:lnTo>
                  <a:lnTo>
                    <a:pt x="14250" y="283481"/>
                  </a:lnTo>
                  <a:lnTo>
                    <a:pt x="5610" y="276885"/>
                  </a:lnTo>
                  <a:lnTo>
                    <a:pt x="1059" y="26342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ee4p_MM_1_98814">
              <a:extLst>
                <a:ext uri="{FF2B5EF4-FFF2-40B4-BE49-F238E27FC236}">
                  <a16:creationId xmlns:a16="http://schemas.microsoft.com/office/drawing/2014/main" id="{EF2032DA-F5B8-6B53-7B01-EB9CE632C272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7177696" y="4742634"/>
              <a:ext cx="145274" cy="313247"/>
            </a:xfrm>
            <a:custGeom>
              <a:avLst/>
              <a:gdLst/>
              <a:ahLst/>
              <a:cxnLst/>
              <a:rect l="0" t="0" r="0" b="0"/>
              <a:pathLst>
                <a:path w="204901" h="441817">
                  <a:moveTo>
                    <a:pt x="167120" y="199578"/>
                  </a:moveTo>
                  <a:lnTo>
                    <a:pt x="153649" y="209989"/>
                  </a:lnTo>
                  <a:lnTo>
                    <a:pt x="137353" y="211063"/>
                  </a:lnTo>
                  <a:lnTo>
                    <a:pt x="126829" y="236940"/>
                  </a:lnTo>
                  <a:lnTo>
                    <a:pt x="117091" y="241277"/>
                  </a:lnTo>
                  <a:lnTo>
                    <a:pt x="128245" y="262190"/>
                  </a:lnTo>
                  <a:lnTo>
                    <a:pt x="142894" y="279541"/>
                  </a:lnTo>
                  <a:lnTo>
                    <a:pt x="152348" y="295189"/>
                  </a:lnTo>
                  <a:lnTo>
                    <a:pt x="143901" y="315751"/>
                  </a:lnTo>
                  <a:lnTo>
                    <a:pt x="135931" y="320114"/>
                  </a:lnTo>
                  <a:lnTo>
                    <a:pt x="141441" y="331948"/>
                  </a:lnTo>
                  <a:lnTo>
                    <a:pt x="156836" y="350656"/>
                  </a:lnTo>
                  <a:lnTo>
                    <a:pt x="159473" y="363775"/>
                  </a:lnTo>
                  <a:lnTo>
                    <a:pt x="159111" y="374678"/>
                  </a:lnTo>
                  <a:lnTo>
                    <a:pt x="168136" y="396046"/>
                  </a:lnTo>
                  <a:lnTo>
                    <a:pt x="155460" y="417842"/>
                  </a:lnTo>
                  <a:lnTo>
                    <a:pt x="144274" y="441816"/>
                  </a:lnTo>
                  <a:lnTo>
                    <a:pt x="142050" y="424502"/>
                  </a:lnTo>
                  <a:lnTo>
                    <a:pt x="149145" y="406607"/>
                  </a:lnTo>
                  <a:lnTo>
                    <a:pt x="141384" y="392764"/>
                  </a:lnTo>
                  <a:lnTo>
                    <a:pt x="143259" y="367225"/>
                  </a:lnTo>
                  <a:lnTo>
                    <a:pt x="133888" y="355054"/>
                  </a:lnTo>
                  <a:lnTo>
                    <a:pt x="126366" y="326873"/>
                  </a:lnTo>
                  <a:lnTo>
                    <a:pt x="122196" y="297019"/>
                  </a:lnTo>
                  <a:lnTo>
                    <a:pt x="112212" y="277383"/>
                  </a:lnTo>
                  <a:lnTo>
                    <a:pt x="97006" y="289280"/>
                  </a:lnTo>
                  <a:lnTo>
                    <a:pt x="70774" y="306157"/>
                  </a:lnTo>
                  <a:lnTo>
                    <a:pt x="57826" y="304051"/>
                  </a:lnTo>
                  <a:lnTo>
                    <a:pt x="43524" y="298502"/>
                  </a:lnTo>
                  <a:lnTo>
                    <a:pt x="51480" y="269103"/>
                  </a:lnTo>
                  <a:lnTo>
                    <a:pt x="46664" y="246811"/>
                  </a:lnTo>
                  <a:lnTo>
                    <a:pt x="28571" y="219253"/>
                  </a:lnTo>
                  <a:lnTo>
                    <a:pt x="31393" y="210613"/>
                  </a:lnTo>
                  <a:lnTo>
                    <a:pt x="17891" y="207538"/>
                  </a:lnTo>
                  <a:lnTo>
                    <a:pt x="1508" y="187929"/>
                  </a:lnTo>
                  <a:lnTo>
                    <a:pt x="0" y="168522"/>
                  </a:lnTo>
                  <a:lnTo>
                    <a:pt x="8057" y="172180"/>
                  </a:lnTo>
                  <a:lnTo>
                    <a:pt x="8529" y="154836"/>
                  </a:lnTo>
                  <a:lnTo>
                    <a:pt x="19918" y="149088"/>
                  </a:lnTo>
                  <a:lnTo>
                    <a:pt x="17475" y="138781"/>
                  </a:lnTo>
                  <a:lnTo>
                    <a:pt x="22693" y="130502"/>
                  </a:lnTo>
                  <a:lnTo>
                    <a:pt x="23589" y="105260"/>
                  </a:lnTo>
                  <a:lnTo>
                    <a:pt x="41630" y="110827"/>
                  </a:lnTo>
                  <a:lnTo>
                    <a:pt x="51923" y="90648"/>
                  </a:lnTo>
                  <a:lnTo>
                    <a:pt x="53091" y="78684"/>
                  </a:lnTo>
                  <a:lnTo>
                    <a:pt x="65830" y="58018"/>
                  </a:lnTo>
                  <a:lnTo>
                    <a:pt x="65129" y="43866"/>
                  </a:lnTo>
                  <a:lnTo>
                    <a:pt x="95011" y="26718"/>
                  </a:lnTo>
                  <a:lnTo>
                    <a:pt x="111507" y="31211"/>
                  </a:lnTo>
                  <a:lnTo>
                    <a:pt x="109614" y="15903"/>
                  </a:lnTo>
                  <a:lnTo>
                    <a:pt x="117706" y="11328"/>
                  </a:lnTo>
                  <a:lnTo>
                    <a:pt x="115964" y="1860"/>
                  </a:lnTo>
                  <a:lnTo>
                    <a:pt x="129465" y="0"/>
                  </a:lnTo>
                  <a:lnTo>
                    <a:pt x="137180" y="14702"/>
                  </a:lnTo>
                  <a:lnTo>
                    <a:pt x="147256" y="20642"/>
                  </a:lnTo>
                  <a:lnTo>
                    <a:pt x="147934" y="39654"/>
                  </a:lnTo>
                  <a:lnTo>
                    <a:pt x="147004" y="60057"/>
                  </a:lnTo>
                  <a:lnTo>
                    <a:pt x="125140" y="80623"/>
                  </a:lnTo>
                  <a:lnTo>
                    <a:pt x="122373" y="109687"/>
                  </a:lnTo>
                  <a:lnTo>
                    <a:pt x="146738" y="105633"/>
                  </a:lnTo>
                  <a:lnTo>
                    <a:pt x="152242" y="128091"/>
                  </a:lnTo>
                  <a:lnTo>
                    <a:pt x="166859" y="132804"/>
                  </a:lnTo>
                  <a:lnTo>
                    <a:pt x="160140" y="152969"/>
                  </a:lnTo>
                  <a:lnTo>
                    <a:pt x="177281" y="162056"/>
                  </a:lnTo>
                  <a:lnTo>
                    <a:pt x="187277" y="166508"/>
                  </a:lnTo>
                  <a:lnTo>
                    <a:pt x="204208" y="159466"/>
                  </a:lnTo>
                  <a:lnTo>
                    <a:pt x="204900" y="169462"/>
                  </a:lnTo>
                  <a:lnTo>
                    <a:pt x="185259" y="185153"/>
                  </a:lnTo>
                  <a:lnTo>
                    <a:pt x="180340" y="19401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ee4p_ME_1_98814">
              <a:extLst>
                <a:ext uri="{FF2B5EF4-FFF2-40B4-BE49-F238E27FC236}">
                  <a16:creationId xmlns:a16="http://schemas.microsoft.com/office/drawing/2014/main" id="{1395720E-563C-EE49-0FFB-9E3AF01008A1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5969046" y="4458288"/>
              <a:ext cx="30928" cy="32563"/>
            </a:xfrm>
            <a:custGeom>
              <a:avLst/>
              <a:gdLst/>
              <a:ahLst/>
              <a:cxnLst/>
              <a:rect l="0" t="0" r="0" b="0"/>
              <a:pathLst>
                <a:path w="43622" h="45928">
                  <a:moveTo>
                    <a:pt x="31199" y="28644"/>
                  </a:moveTo>
                  <a:lnTo>
                    <a:pt x="29732" y="23400"/>
                  </a:lnTo>
                  <a:lnTo>
                    <a:pt x="19724" y="37106"/>
                  </a:lnTo>
                  <a:lnTo>
                    <a:pt x="21277" y="45927"/>
                  </a:lnTo>
                  <a:lnTo>
                    <a:pt x="16445" y="43781"/>
                  </a:lnTo>
                  <a:lnTo>
                    <a:pt x="9975" y="34723"/>
                  </a:lnTo>
                  <a:lnTo>
                    <a:pt x="0" y="29203"/>
                  </a:lnTo>
                  <a:lnTo>
                    <a:pt x="2539" y="24467"/>
                  </a:lnTo>
                  <a:lnTo>
                    <a:pt x="5920" y="9088"/>
                  </a:lnTo>
                  <a:lnTo>
                    <a:pt x="13426" y="2567"/>
                  </a:lnTo>
                  <a:lnTo>
                    <a:pt x="17739" y="0"/>
                  </a:lnTo>
                  <a:lnTo>
                    <a:pt x="23865" y="4820"/>
                  </a:lnTo>
                  <a:lnTo>
                    <a:pt x="27237" y="8705"/>
                  </a:lnTo>
                  <a:lnTo>
                    <a:pt x="34822" y="11724"/>
                  </a:lnTo>
                  <a:lnTo>
                    <a:pt x="43621" y="17529"/>
                  </a:lnTo>
                  <a:lnTo>
                    <a:pt x="41724" y="19925"/>
                  </a:lnTo>
                  <a:lnTo>
                    <a:pt x="37410" y="2617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ee4p_MN_1_98814">
              <a:extLst>
                <a:ext uri="{FF2B5EF4-FFF2-40B4-BE49-F238E27FC236}">
                  <a16:creationId xmlns:a16="http://schemas.microsoft.com/office/drawing/2014/main" id="{8BFAA920-2B29-04C6-2DEE-5FA499A3E35F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7103201" y="4280480"/>
              <a:ext cx="524052" cy="215861"/>
            </a:xfrm>
            <a:custGeom>
              <a:avLst/>
              <a:gdLst/>
              <a:ahLst/>
              <a:cxnLst/>
              <a:rect l="0" t="0" r="0" b="0"/>
              <a:pathLst>
                <a:path w="739144" h="304460">
                  <a:moveTo>
                    <a:pt x="0" y="83543"/>
                  </a:moveTo>
                  <a:lnTo>
                    <a:pt x="24336" y="78358"/>
                  </a:lnTo>
                  <a:lnTo>
                    <a:pt x="68380" y="52435"/>
                  </a:lnTo>
                  <a:lnTo>
                    <a:pt x="103489" y="38166"/>
                  </a:lnTo>
                  <a:lnTo>
                    <a:pt x="123560" y="47485"/>
                  </a:lnTo>
                  <a:lnTo>
                    <a:pt x="147643" y="47932"/>
                  </a:lnTo>
                  <a:lnTo>
                    <a:pt x="163071" y="62048"/>
                  </a:lnTo>
                  <a:lnTo>
                    <a:pt x="186110" y="63132"/>
                  </a:lnTo>
                  <a:lnTo>
                    <a:pt x="219480" y="70694"/>
                  </a:lnTo>
                  <a:lnTo>
                    <a:pt x="241917" y="49693"/>
                  </a:lnTo>
                  <a:lnTo>
                    <a:pt x="232546" y="31806"/>
                  </a:lnTo>
                  <a:lnTo>
                    <a:pt x="256453" y="0"/>
                  </a:lnTo>
                  <a:lnTo>
                    <a:pt x="282311" y="12734"/>
                  </a:lnTo>
                  <a:lnTo>
                    <a:pt x="303264" y="16332"/>
                  </a:lnTo>
                  <a:lnTo>
                    <a:pt x="330404" y="24203"/>
                  </a:lnTo>
                  <a:lnTo>
                    <a:pt x="334805" y="47022"/>
                  </a:lnTo>
                  <a:lnTo>
                    <a:pt x="367598" y="59740"/>
                  </a:lnTo>
                  <a:lnTo>
                    <a:pt x="389411" y="54143"/>
                  </a:lnTo>
                  <a:lnTo>
                    <a:pt x="418612" y="50189"/>
                  </a:lnTo>
                  <a:lnTo>
                    <a:pt x="441745" y="54174"/>
                  </a:lnTo>
                  <a:lnTo>
                    <a:pt x="464352" y="68661"/>
                  </a:lnTo>
                  <a:lnTo>
                    <a:pt x="478362" y="83981"/>
                  </a:lnTo>
                  <a:lnTo>
                    <a:pt x="499767" y="83670"/>
                  </a:lnTo>
                  <a:lnTo>
                    <a:pt x="528841" y="88532"/>
                  </a:lnTo>
                  <a:lnTo>
                    <a:pt x="550059" y="81128"/>
                  </a:lnTo>
                  <a:lnTo>
                    <a:pt x="580448" y="76169"/>
                  </a:lnTo>
                  <a:lnTo>
                    <a:pt x="614257" y="54960"/>
                  </a:lnTo>
                  <a:lnTo>
                    <a:pt x="628099" y="58223"/>
                  </a:lnTo>
                  <a:lnTo>
                    <a:pt x="640184" y="68316"/>
                  </a:lnTo>
                  <a:lnTo>
                    <a:pt x="667724" y="65809"/>
                  </a:lnTo>
                  <a:lnTo>
                    <a:pt x="656483" y="88398"/>
                  </a:lnTo>
                  <a:lnTo>
                    <a:pt x="640175" y="118039"/>
                  </a:lnTo>
                  <a:lnTo>
                    <a:pt x="646120" y="130072"/>
                  </a:lnTo>
                  <a:lnTo>
                    <a:pt x="659188" y="126344"/>
                  </a:lnTo>
                  <a:lnTo>
                    <a:pt x="681960" y="130918"/>
                  </a:lnTo>
                  <a:lnTo>
                    <a:pt x="699702" y="120063"/>
                  </a:lnTo>
                  <a:lnTo>
                    <a:pt x="718224" y="129469"/>
                  </a:lnTo>
                  <a:lnTo>
                    <a:pt x="739143" y="149922"/>
                  </a:lnTo>
                  <a:lnTo>
                    <a:pt x="736614" y="160261"/>
                  </a:lnTo>
                  <a:lnTo>
                    <a:pt x="718403" y="156985"/>
                  </a:lnTo>
                  <a:lnTo>
                    <a:pt x="684872" y="160840"/>
                  </a:lnTo>
                  <a:lnTo>
                    <a:pt x="668626" y="169088"/>
                  </a:lnTo>
                  <a:lnTo>
                    <a:pt x="651712" y="188154"/>
                  </a:lnTo>
                  <a:lnTo>
                    <a:pt x="616517" y="199268"/>
                  </a:lnTo>
                  <a:lnTo>
                    <a:pt x="593516" y="214428"/>
                  </a:lnTo>
                  <a:lnTo>
                    <a:pt x="569791" y="208648"/>
                  </a:lnTo>
                  <a:lnTo>
                    <a:pt x="556801" y="206066"/>
                  </a:lnTo>
                  <a:lnTo>
                    <a:pt x="544684" y="224418"/>
                  </a:lnTo>
                  <a:lnTo>
                    <a:pt x="552055" y="235301"/>
                  </a:lnTo>
                  <a:lnTo>
                    <a:pt x="555792" y="244617"/>
                  </a:lnTo>
                  <a:lnTo>
                    <a:pt x="539636" y="254076"/>
                  </a:lnTo>
                  <a:lnTo>
                    <a:pt x="523072" y="269080"/>
                  </a:lnTo>
                  <a:lnTo>
                    <a:pt x="496100" y="278893"/>
                  </a:lnTo>
                  <a:lnTo>
                    <a:pt x="461503" y="279949"/>
                  </a:lnTo>
                  <a:lnTo>
                    <a:pt x="424214" y="289598"/>
                  </a:lnTo>
                  <a:lnTo>
                    <a:pt x="397339" y="304459"/>
                  </a:lnTo>
                  <a:lnTo>
                    <a:pt x="387120" y="295862"/>
                  </a:lnTo>
                  <a:lnTo>
                    <a:pt x="359189" y="295886"/>
                  </a:lnTo>
                  <a:lnTo>
                    <a:pt x="325045" y="279020"/>
                  </a:lnTo>
                  <a:lnTo>
                    <a:pt x="302258" y="274870"/>
                  </a:lnTo>
                  <a:lnTo>
                    <a:pt x="271557" y="278747"/>
                  </a:lnTo>
                  <a:lnTo>
                    <a:pt x="223913" y="272496"/>
                  </a:lnTo>
                  <a:lnTo>
                    <a:pt x="198467" y="273145"/>
                  </a:lnTo>
                  <a:lnTo>
                    <a:pt x="184919" y="256529"/>
                  </a:lnTo>
                  <a:lnTo>
                    <a:pt x="174403" y="230544"/>
                  </a:lnTo>
                  <a:lnTo>
                    <a:pt x="160139" y="227399"/>
                  </a:lnTo>
                  <a:lnTo>
                    <a:pt x="132251" y="209680"/>
                  </a:lnTo>
                  <a:lnTo>
                    <a:pt x="101162" y="205695"/>
                  </a:lnTo>
                  <a:lnTo>
                    <a:pt x="73732" y="200806"/>
                  </a:lnTo>
                  <a:lnTo>
                    <a:pt x="65427" y="188370"/>
                  </a:lnTo>
                  <a:lnTo>
                    <a:pt x="74315" y="154579"/>
                  </a:lnTo>
                  <a:lnTo>
                    <a:pt x="58388" y="131040"/>
                  </a:lnTo>
                  <a:lnTo>
                    <a:pt x="25461" y="119994"/>
                  </a:lnTo>
                  <a:lnTo>
                    <a:pt x="6060" y="10431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ee4p_MZ_1_98814">
              <a:extLst>
                <a:ext uri="{FF2B5EF4-FFF2-40B4-BE49-F238E27FC236}">
                  <a16:creationId xmlns:a16="http://schemas.microsoft.com/office/drawing/2014/main" id="{76EFEBE1-57B9-E26C-26C0-0A884419494B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6161005" y="5388394"/>
              <a:ext cx="173410" cy="278759"/>
            </a:xfrm>
            <a:custGeom>
              <a:avLst/>
              <a:gdLst/>
              <a:ahLst/>
              <a:cxnLst/>
              <a:rect l="0" t="0" r="0" b="0"/>
              <a:pathLst>
                <a:path w="244584" h="393173">
                  <a:moveTo>
                    <a:pt x="101114" y="28093"/>
                  </a:moveTo>
                  <a:lnTo>
                    <a:pt x="118481" y="26202"/>
                  </a:lnTo>
                  <a:lnTo>
                    <a:pt x="146219" y="32792"/>
                  </a:lnTo>
                  <a:lnTo>
                    <a:pt x="152245" y="29835"/>
                  </a:lnTo>
                  <a:lnTo>
                    <a:pt x="168314" y="29232"/>
                  </a:lnTo>
                  <a:lnTo>
                    <a:pt x="176540" y="22219"/>
                  </a:lnTo>
                  <a:lnTo>
                    <a:pt x="190387" y="22603"/>
                  </a:lnTo>
                  <a:lnTo>
                    <a:pt x="215627" y="13530"/>
                  </a:lnTo>
                  <a:lnTo>
                    <a:pt x="233991" y="0"/>
                  </a:lnTo>
                  <a:lnTo>
                    <a:pt x="237726" y="10462"/>
                  </a:lnTo>
                  <a:lnTo>
                    <a:pt x="236777" y="33746"/>
                  </a:lnTo>
                  <a:lnTo>
                    <a:pt x="239628" y="54298"/>
                  </a:lnTo>
                  <a:lnTo>
                    <a:pt x="240524" y="91015"/>
                  </a:lnTo>
                  <a:lnTo>
                    <a:pt x="244583" y="102555"/>
                  </a:lnTo>
                  <a:lnTo>
                    <a:pt x="237700" y="119419"/>
                  </a:lnTo>
                  <a:lnTo>
                    <a:pt x="228744" y="135845"/>
                  </a:lnTo>
                  <a:lnTo>
                    <a:pt x="214047" y="150543"/>
                  </a:lnTo>
                  <a:lnTo>
                    <a:pt x="192945" y="159568"/>
                  </a:lnTo>
                  <a:lnTo>
                    <a:pt x="166925" y="171108"/>
                  </a:lnTo>
                  <a:lnTo>
                    <a:pt x="140846" y="196698"/>
                  </a:lnTo>
                  <a:lnTo>
                    <a:pt x="131964" y="201061"/>
                  </a:lnTo>
                  <a:lnTo>
                    <a:pt x="115850" y="218070"/>
                  </a:lnTo>
                  <a:lnTo>
                    <a:pt x="106339" y="223615"/>
                  </a:lnTo>
                  <a:lnTo>
                    <a:pt x="104389" y="240746"/>
                  </a:lnTo>
                  <a:lnTo>
                    <a:pt x="115336" y="258997"/>
                  </a:lnTo>
                  <a:lnTo>
                    <a:pt x="119890" y="273171"/>
                  </a:lnTo>
                  <a:lnTo>
                    <a:pt x="120177" y="280416"/>
                  </a:lnTo>
                  <a:lnTo>
                    <a:pt x="124255" y="279204"/>
                  </a:lnTo>
                  <a:lnTo>
                    <a:pt x="123595" y="303017"/>
                  </a:lnTo>
                  <a:lnTo>
                    <a:pt x="119852" y="314335"/>
                  </a:lnTo>
                  <a:lnTo>
                    <a:pt x="125292" y="318512"/>
                  </a:lnTo>
                  <a:lnTo>
                    <a:pt x="121859" y="328677"/>
                  </a:lnTo>
                  <a:lnTo>
                    <a:pt x="112211" y="337385"/>
                  </a:lnTo>
                  <a:lnTo>
                    <a:pt x="93169" y="345672"/>
                  </a:lnTo>
                  <a:lnTo>
                    <a:pt x="65410" y="358973"/>
                  </a:lnTo>
                  <a:lnTo>
                    <a:pt x="55286" y="368081"/>
                  </a:lnTo>
                  <a:lnTo>
                    <a:pt x="57265" y="378479"/>
                  </a:lnTo>
                  <a:lnTo>
                    <a:pt x="63165" y="380142"/>
                  </a:lnTo>
                  <a:lnTo>
                    <a:pt x="61183" y="393172"/>
                  </a:lnTo>
                  <a:lnTo>
                    <a:pt x="43676" y="392964"/>
                  </a:lnTo>
                  <a:lnTo>
                    <a:pt x="41694" y="382019"/>
                  </a:lnTo>
                  <a:lnTo>
                    <a:pt x="38277" y="370942"/>
                  </a:lnTo>
                  <a:lnTo>
                    <a:pt x="36307" y="362092"/>
                  </a:lnTo>
                  <a:lnTo>
                    <a:pt x="40420" y="334716"/>
                  </a:lnTo>
                  <a:lnTo>
                    <a:pt x="34414" y="317350"/>
                  </a:lnTo>
                  <a:lnTo>
                    <a:pt x="23358" y="283118"/>
                  </a:lnTo>
                  <a:lnTo>
                    <a:pt x="47677" y="255670"/>
                  </a:lnTo>
                  <a:lnTo>
                    <a:pt x="53764" y="238299"/>
                  </a:lnTo>
                  <a:lnTo>
                    <a:pt x="57251" y="236110"/>
                  </a:lnTo>
                  <a:lnTo>
                    <a:pt x="59858" y="221973"/>
                  </a:lnTo>
                  <a:lnTo>
                    <a:pt x="56148" y="214873"/>
                  </a:lnTo>
                  <a:lnTo>
                    <a:pt x="57139" y="196995"/>
                  </a:lnTo>
                  <a:lnTo>
                    <a:pt x="61639" y="180459"/>
                  </a:lnTo>
                  <a:lnTo>
                    <a:pt x="61588" y="150366"/>
                  </a:lnTo>
                  <a:lnTo>
                    <a:pt x="49599" y="142746"/>
                  </a:lnTo>
                  <a:lnTo>
                    <a:pt x="38607" y="141024"/>
                  </a:lnTo>
                  <a:lnTo>
                    <a:pt x="33632" y="135164"/>
                  </a:lnTo>
                  <a:lnTo>
                    <a:pt x="22934" y="130168"/>
                  </a:lnTo>
                  <a:lnTo>
                    <a:pt x="3681" y="130639"/>
                  </a:lnTo>
                  <a:lnTo>
                    <a:pt x="2187" y="121817"/>
                  </a:lnTo>
                  <a:lnTo>
                    <a:pt x="0" y="105015"/>
                  </a:lnTo>
                  <a:lnTo>
                    <a:pt x="70045" y="85599"/>
                  </a:lnTo>
                  <a:lnTo>
                    <a:pt x="83333" y="96900"/>
                  </a:lnTo>
                  <a:lnTo>
                    <a:pt x="89684" y="94735"/>
                  </a:lnTo>
                  <a:lnTo>
                    <a:pt x="98797" y="100698"/>
                  </a:lnTo>
                  <a:lnTo>
                    <a:pt x="100136" y="110149"/>
                  </a:lnTo>
                  <a:lnTo>
                    <a:pt x="95281" y="121128"/>
                  </a:lnTo>
                  <a:lnTo>
                    <a:pt x="96989" y="137806"/>
                  </a:lnTo>
                  <a:lnTo>
                    <a:pt x="112050" y="152451"/>
                  </a:lnTo>
                  <a:lnTo>
                    <a:pt x="119097" y="136003"/>
                  </a:lnTo>
                  <a:lnTo>
                    <a:pt x="129088" y="131018"/>
                  </a:lnTo>
                  <a:lnTo>
                    <a:pt x="127124" y="100652"/>
                  </a:lnTo>
                  <a:lnTo>
                    <a:pt x="117455" y="83622"/>
                  </a:lnTo>
                  <a:lnTo>
                    <a:pt x="109127" y="76041"/>
                  </a:lnTo>
                  <a:lnTo>
                    <a:pt x="101114" y="76384"/>
                  </a:lnTo>
                  <a:lnTo>
                    <a:pt x="94651" y="4588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ee4p_MR_1_98814">
              <a:extLst>
                <a:ext uri="{FF2B5EF4-FFF2-40B4-BE49-F238E27FC236}">
                  <a16:creationId xmlns:a16="http://schemas.microsoft.com/office/drawing/2014/main" id="{266B788B-21AD-6C24-CFFD-0B3DA298D4ED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5387848" y="4759264"/>
              <a:ext cx="198680" cy="218808"/>
            </a:xfrm>
            <a:custGeom>
              <a:avLst/>
              <a:gdLst/>
              <a:ahLst/>
              <a:cxnLst/>
              <a:rect l="0" t="0" r="0" b="0"/>
              <a:pathLst>
                <a:path w="280227" h="308616">
                  <a:moveTo>
                    <a:pt x="112936" y="308615"/>
                  </a:moveTo>
                  <a:lnTo>
                    <a:pt x="97704" y="292408"/>
                  </a:lnTo>
                  <a:lnTo>
                    <a:pt x="83737" y="275012"/>
                  </a:lnTo>
                  <a:lnTo>
                    <a:pt x="68415" y="268737"/>
                  </a:lnTo>
                  <a:lnTo>
                    <a:pt x="57385" y="261769"/>
                  </a:lnTo>
                  <a:lnTo>
                    <a:pt x="44496" y="262029"/>
                  </a:lnTo>
                  <a:lnTo>
                    <a:pt x="33233" y="267196"/>
                  </a:lnTo>
                  <a:lnTo>
                    <a:pt x="21761" y="265150"/>
                  </a:lnTo>
                  <a:lnTo>
                    <a:pt x="13857" y="272747"/>
                  </a:lnTo>
                  <a:lnTo>
                    <a:pt x="11858" y="259975"/>
                  </a:lnTo>
                  <a:lnTo>
                    <a:pt x="18302" y="248268"/>
                  </a:lnTo>
                  <a:lnTo>
                    <a:pt x="21169" y="225859"/>
                  </a:lnTo>
                  <a:lnTo>
                    <a:pt x="18617" y="202256"/>
                  </a:lnTo>
                  <a:lnTo>
                    <a:pt x="15829" y="190350"/>
                  </a:lnTo>
                  <a:lnTo>
                    <a:pt x="18134" y="178382"/>
                  </a:lnTo>
                  <a:lnTo>
                    <a:pt x="12167" y="166953"/>
                  </a:lnTo>
                  <a:lnTo>
                    <a:pt x="0" y="156548"/>
                  </a:lnTo>
                  <a:lnTo>
                    <a:pt x="5037" y="148500"/>
                  </a:lnTo>
                  <a:lnTo>
                    <a:pt x="95431" y="148651"/>
                  </a:lnTo>
                  <a:lnTo>
                    <a:pt x="91054" y="113671"/>
                  </a:lnTo>
                  <a:lnTo>
                    <a:pt x="96698" y="101174"/>
                  </a:lnTo>
                  <a:lnTo>
                    <a:pt x="118326" y="98987"/>
                  </a:lnTo>
                  <a:lnTo>
                    <a:pt x="117583" y="36239"/>
                  </a:lnTo>
                  <a:lnTo>
                    <a:pt x="193343" y="37530"/>
                  </a:lnTo>
                  <a:lnTo>
                    <a:pt x="193410" y="0"/>
                  </a:lnTo>
                  <a:lnTo>
                    <a:pt x="280226" y="59846"/>
                  </a:lnTo>
                  <a:lnTo>
                    <a:pt x="244899" y="60288"/>
                  </a:lnTo>
                  <a:lnTo>
                    <a:pt x="256040" y="165196"/>
                  </a:lnTo>
                  <a:lnTo>
                    <a:pt x="267180" y="268245"/>
                  </a:lnTo>
                  <a:lnTo>
                    <a:pt x="271179" y="271164"/>
                  </a:lnTo>
                  <a:lnTo>
                    <a:pt x="266044" y="287730"/>
                  </a:lnTo>
                  <a:lnTo>
                    <a:pt x="173424" y="288089"/>
                  </a:lnTo>
                  <a:lnTo>
                    <a:pt x="169962" y="293343"/>
                  </a:lnTo>
                  <a:lnTo>
                    <a:pt x="161038" y="291775"/>
                  </a:lnTo>
                  <a:lnTo>
                    <a:pt x="148021" y="296445"/>
                  </a:lnTo>
                  <a:lnTo>
                    <a:pt x="131902" y="289867"/>
                  </a:lnTo>
                  <a:lnTo>
                    <a:pt x="124585" y="290412"/>
                  </a:lnTo>
                  <a:lnTo>
                    <a:pt x="120704" y="30431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ee4p_MW_1_98814">
              <a:extLst>
                <a:ext uri="{FF2B5EF4-FFF2-40B4-BE49-F238E27FC236}">
                  <a16:creationId xmlns:a16="http://schemas.microsoft.com/office/drawing/2014/main" id="{7155B2F6-C643-45CF-7A72-9CC317C2E2A7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6202061" y="5370446"/>
              <a:ext cx="50468" cy="126036"/>
            </a:xfrm>
            <a:custGeom>
              <a:avLst/>
              <a:gdLst/>
              <a:ahLst/>
              <a:cxnLst/>
              <a:rect l="0" t="0" r="0" b="0"/>
              <a:pathLst>
                <a:path w="71182" h="177767">
                  <a:moveTo>
                    <a:pt x="43207" y="53408"/>
                  </a:moveTo>
                  <a:lnTo>
                    <a:pt x="36744" y="71196"/>
                  </a:lnTo>
                  <a:lnTo>
                    <a:pt x="43207" y="101699"/>
                  </a:lnTo>
                  <a:lnTo>
                    <a:pt x="51220" y="101356"/>
                  </a:lnTo>
                  <a:lnTo>
                    <a:pt x="59548" y="108937"/>
                  </a:lnTo>
                  <a:lnTo>
                    <a:pt x="69217" y="125967"/>
                  </a:lnTo>
                  <a:lnTo>
                    <a:pt x="71181" y="156333"/>
                  </a:lnTo>
                  <a:lnTo>
                    <a:pt x="61190" y="161318"/>
                  </a:lnTo>
                  <a:lnTo>
                    <a:pt x="54143" y="177766"/>
                  </a:lnTo>
                  <a:lnTo>
                    <a:pt x="39082" y="163121"/>
                  </a:lnTo>
                  <a:lnTo>
                    <a:pt x="37374" y="146443"/>
                  </a:lnTo>
                  <a:lnTo>
                    <a:pt x="42229" y="135464"/>
                  </a:lnTo>
                  <a:lnTo>
                    <a:pt x="40890" y="126013"/>
                  </a:lnTo>
                  <a:lnTo>
                    <a:pt x="31777" y="120050"/>
                  </a:lnTo>
                  <a:lnTo>
                    <a:pt x="25426" y="122215"/>
                  </a:lnTo>
                  <a:lnTo>
                    <a:pt x="12138" y="110914"/>
                  </a:lnTo>
                  <a:lnTo>
                    <a:pt x="0" y="104822"/>
                  </a:lnTo>
                  <a:lnTo>
                    <a:pt x="7008" y="83006"/>
                  </a:lnTo>
                  <a:lnTo>
                    <a:pt x="14271" y="74845"/>
                  </a:lnTo>
                  <a:lnTo>
                    <a:pt x="9836" y="55447"/>
                  </a:lnTo>
                  <a:lnTo>
                    <a:pt x="14476" y="36503"/>
                  </a:lnTo>
                  <a:lnTo>
                    <a:pt x="18409" y="30178"/>
                  </a:lnTo>
                  <a:lnTo>
                    <a:pt x="12539" y="10388"/>
                  </a:lnTo>
                  <a:lnTo>
                    <a:pt x="1644" y="0"/>
                  </a:lnTo>
                  <a:lnTo>
                    <a:pt x="24273" y="4343"/>
                  </a:lnTo>
                  <a:lnTo>
                    <a:pt x="28915" y="10783"/>
                  </a:lnTo>
                  <a:lnTo>
                    <a:pt x="36744" y="2165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ee4p_MY_1_98814">
              <a:extLst>
                <a:ext uri="{FF2B5EF4-FFF2-40B4-BE49-F238E27FC236}">
                  <a16:creationId xmlns:a16="http://schemas.microsoft.com/office/drawing/2014/main" id="{4CEDA142-DB6C-60EF-4EE1-5F8710021BAD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7305061" y="5105404"/>
              <a:ext cx="312520" cy="100905"/>
            </a:xfrm>
            <a:custGeom>
              <a:avLst/>
              <a:gdLst/>
              <a:ahLst/>
              <a:cxnLst/>
              <a:rect l="l" t="t" r="r" b="b"/>
              <a:pathLst>
                <a:path w="440791" h="142321">
                  <a:moveTo>
                    <a:pt x="4013" y="6613"/>
                  </a:moveTo>
                  <a:lnTo>
                    <a:pt x="22847" y="16763"/>
                  </a:lnTo>
                  <a:lnTo>
                    <a:pt x="24664" y="28657"/>
                  </a:lnTo>
                  <a:lnTo>
                    <a:pt x="39899" y="25891"/>
                  </a:lnTo>
                  <a:lnTo>
                    <a:pt x="47445" y="16375"/>
                  </a:lnTo>
                  <a:lnTo>
                    <a:pt x="52753" y="18539"/>
                  </a:lnTo>
                  <a:lnTo>
                    <a:pt x="66385" y="32521"/>
                  </a:lnTo>
                  <a:lnTo>
                    <a:pt x="76068" y="48015"/>
                  </a:lnTo>
                  <a:lnTo>
                    <a:pt x="77392" y="63590"/>
                  </a:lnTo>
                  <a:lnTo>
                    <a:pt x="74935" y="74106"/>
                  </a:lnTo>
                  <a:lnTo>
                    <a:pt x="77181" y="82053"/>
                  </a:lnTo>
                  <a:lnTo>
                    <a:pt x="78867" y="95727"/>
                  </a:lnTo>
                  <a:lnTo>
                    <a:pt x="86997" y="102092"/>
                  </a:lnTo>
                  <a:lnTo>
                    <a:pt x="96075" y="122513"/>
                  </a:lnTo>
                  <a:lnTo>
                    <a:pt x="95634" y="130319"/>
                  </a:lnTo>
                  <a:lnTo>
                    <a:pt x="79265" y="131859"/>
                  </a:lnTo>
                  <a:lnTo>
                    <a:pt x="57427" y="114756"/>
                  </a:lnTo>
                  <a:lnTo>
                    <a:pt x="30121" y="96425"/>
                  </a:lnTo>
                  <a:lnTo>
                    <a:pt x="27418" y="84654"/>
                  </a:lnTo>
                  <a:lnTo>
                    <a:pt x="14074" y="69196"/>
                  </a:lnTo>
                  <a:lnTo>
                    <a:pt x="10888" y="50045"/>
                  </a:lnTo>
                  <a:lnTo>
                    <a:pt x="2562" y="37428"/>
                  </a:lnTo>
                  <a:lnTo>
                    <a:pt x="5091" y="20570"/>
                  </a:lnTo>
                  <a:lnTo>
                    <a:pt x="0" y="10747"/>
                  </a:lnTo>
                  <a:close/>
                  <a:moveTo>
                    <a:pt x="393419" y="0"/>
                  </a:moveTo>
                  <a:lnTo>
                    <a:pt x="405278" y="11728"/>
                  </a:lnTo>
                  <a:lnTo>
                    <a:pt x="406333" y="21799"/>
                  </a:lnTo>
                  <a:lnTo>
                    <a:pt x="421535" y="28256"/>
                  </a:lnTo>
                  <a:lnTo>
                    <a:pt x="440791" y="35222"/>
                  </a:lnTo>
                  <a:lnTo>
                    <a:pt x="439147" y="44287"/>
                  </a:lnTo>
                  <a:lnTo>
                    <a:pt x="423660" y="45435"/>
                  </a:lnTo>
                  <a:lnTo>
                    <a:pt x="427782" y="56731"/>
                  </a:lnTo>
                  <a:lnTo>
                    <a:pt x="410786" y="64609"/>
                  </a:lnTo>
                  <a:lnTo>
                    <a:pt x="390778" y="60712"/>
                  </a:lnTo>
                  <a:lnTo>
                    <a:pt x="364240" y="60701"/>
                  </a:lnTo>
                  <a:lnTo>
                    <a:pt x="356243" y="86989"/>
                  </a:lnTo>
                  <a:lnTo>
                    <a:pt x="347355" y="95023"/>
                  </a:lnTo>
                  <a:lnTo>
                    <a:pt x="335521" y="127141"/>
                  </a:lnTo>
                  <a:lnTo>
                    <a:pt x="316697" y="132062"/>
                  </a:lnTo>
                  <a:lnTo>
                    <a:pt x="294860" y="125592"/>
                  </a:lnTo>
                  <a:lnTo>
                    <a:pt x="283791" y="127616"/>
                  </a:lnTo>
                  <a:lnTo>
                    <a:pt x="270340" y="139290"/>
                  </a:lnTo>
                  <a:lnTo>
                    <a:pt x="255604" y="137627"/>
                  </a:lnTo>
                  <a:lnTo>
                    <a:pt x="240713" y="142321"/>
                  </a:lnTo>
                  <a:lnTo>
                    <a:pt x="224929" y="129278"/>
                  </a:lnTo>
                  <a:lnTo>
                    <a:pt x="221075" y="113847"/>
                  </a:lnTo>
                  <a:lnTo>
                    <a:pt x="237992" y="121760"/>
                  </a:lnTo>
                  <a:lnTo>
                    <a:pt x="255828" y="117445"/>
                  </a:lnTo>
                  <a:lnTo>
                    <a:pt x="260473" y="97892"/>
                  </a:lnTo>
                  <a:lnTo>
                    <a:pt x="270325" y="93536"/>
                  </a:lnTo>
                  <a:lnTo>
                    <a:pt x="297994" y="88534"/>
                  </a:lnTo>
                  <a:lnTo>
                    <a:pt x="314552" y="70251"/>
                  </a:lnTo>
                  <a:lnTo>
                    <a:pt x="325888" y="55629"/>
                  </a:lnTo>
                  <a:lnTo>
                    <a:pt x="336404" y="67612"/>
                  </a:lnTo>
                  <a:lnTo>
                    <a:pt x="341251" y="59735"/>
                  </a:lnTo>
                  <a:lnTo>
                    <a:pt x="352282" y="60468"/>
                  </a:lnTo>
                  <a:lnTo>
                    <a:pt x="353626" y="45696"/>
                  </a:lnTo>
                  <a:lnTo>
                    <a:pt x="354665" y="34298"/>
                  </a:lnTo>
                  <a:lnTo>
                    <a:pt x="372439" y="18192"/>
                  </a:lnTo>
                  <a:lnTo>
                    <a:pt x="384081" y="7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ee4p_NA_1_98814">
              <a:extLst>
                <a:ext uri="{FF2B5EF4-FFF2-40B4-BE49-F238E27FC236}">
                  <a16:creationId xmlns:a16="http://schemas.microsoft.com/office/drawing/2014/main" id="{4C1DC047-0563-E89C-855A-D71DEE1043C8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5859137" y="5498839"/>
              <a:ext cx="218485" cy="209062"/>
            </a:xfrm>
            <a:custGeom>
              <a:avLst/>
              <a:gdLst/>
              <a:ahLst/>
              <a:cxnLst/>
              <a:rect l="0" t="0" r="0" b="0"/>
              <a:pathLst>
                <a:path w="308160" h="294870">
                  <a:moveTo>
                    <a:pt x="106429" y="283110"/>
                  </a:moveTo>
                  <a:lnTo>
                    <a:pt x="89275" y="264227"/>
                  </a:lnTo>
                  <a:lnTo>
                    <a:pt x="80242" y="246050"/>
                  </a:lnTo>
                  <a:lnTo>
                    <a:pt x="75146" y="221932"/>
                  </a:lnTo>
                  <a:lnTo>
                    <a:pt x="69456" y="204067"/>
                  </a:lnTo>
                  <a:lnTo>
                    <a:pt x="61722" y="166311"/>
                  </a:lnTo>
                  <a:lnTo>
                    <a:pt x="61204" y="137173"/>
                  </a:lnTo>
                  <a:lnTo>
                    <a:pt x="58250" y="123942"/>
                  </a:lnTo>
                  <a:lnTo>
                    <a:pt x="49269" y="113965"/>
                  </a:lnTo>
                  <a:lnTo>
                    <a:pt x="37355" y="94019"/>
                  </a:lnTo>
                  <a:lnTo>
                    <a:pt x="25221" y="65180"/>
                  </a:lnTo>
                  <a:lnTo>
                    <a:pt x="20183" y="50142"/>
                  </a:lnTo>
                  <a:lnTo>
                    <a:pt x="1402" y="26830"/>
                  </a:lnTo>
                  <a:lnTo>
                    <a:pt x="0" y="8566"/>
                  </a:lnTo>
                  <a:lnTo>
                    <a:pt x="11109" y="4045"/>
                  </a:lnTo>
                  <a:lnTo>
                    <a:pt x="24927" y="0"/>
                  </a:lnTo>
                  <a:lnTo>
                    <a:pt x="39891" y="709"/>
                  </a:lnTo>
                  <a:lnTo>
                    <a:pt x="53651" y="11455"/>
                  </a:lnTo>
                  <a:lnTo>
                    <a:pt x="57141" y="9783"/>
                  </a:lnTo>
                  <a:lnTo>
                    <a:pt x="150710" y="8757"/>
                  </a:lnTo>
                  <a:lnTo>
                    <a:pt x="166703" y="20158"/>
                  </a:lnTo>
                  <a:lnTo>
                    <a:pt x="222586" y="23529"/>
                  </a:lnTo>
                  <a:lnTo>
                    <a:pt x="265009" y="13827"/>
                  </a:lnTo>
                  <a:lnTo>
                    <a:pt x="283909" y="8422"/>
                  </a:lnTo>
                  <a:lnTo>
                    <a:pt x="298878" y="9791"/>
                  </a:lnTo>
                  <a:lnTo>
                    <a:pt x="307987" y="15152"/>
                  </a:lnTo>
                  <a:lnTo>
                    <a:pt x="308159" y="17127"/>
                  </a:lnTo>
                  <a:lnTo>
                    <a:pt x="295147" y="22493"/>
                  </a:lnTo>
                  <a:lnTo>
                    <a:pt x="288145" y="22546"/>
                  </a:lnTo>
                  <a:lnTo>
                    <a:pt x="273410" y="31889"/>
                  </a:lnTo>
                  <a:lnTo>
                    <a:pt x="264589" y="22062"/>
                  </a:lnTo>
                  <a:lnTo>
                    <a:pt x="229000" y="30407"/>
                  </a:lnTo>
                  <a:lnTo>
                    <a:pt x="211817" y="31196"/>
                  </a:lnTo>
                  <a:lnTo>
                    <a:pt x="211136" y="116754"/>
                  </a:lnTo>
                  <a:lnTo>
                    <a:pt x="188384" y="117597"/>
                  </a:lnTo>
                  <a:lnTo>
                    <a:pt x="188391" y="188705"/>
                  </a:lnTo>
                  <a:lnTo>
                    <a:pt x="188367" y="280215"/>
                  </a:lnTo>
                  <a:lnTo>
                    <a:pt x="167763" y="293035"/>
                  </a:lnTo>
                  <a:lnTo>
                    <a:pt x="155363" y="294869"/>
                  </a:lnTo>
                  <a:lnTo>
                    <a:pt x="140849" y="290121"/>
                  </a:lnTo>
                  <a:lnTo>
                    <a:pt x="130493" y="288293"/>
                  </a:lnTo>
                  <a:lnTo>
                    <a:pt x="126603" y="277583"/>
                  </a:lnTo>
                  <a:lnTo>
                    <a:pt x="117487" y="27073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ee4p_NE_1_98814">
              <a:extLst>
                <a:ext uri="{FF2B5EF4-FFF2-40B4-BE49-F238E27FC236}">
                  <a16:creationId xmlns:a16="http://schemas.microsoft.com/office/drawing/2014/main" id="{ECB31790-A799-B8D5-122A-90EE8CE2110F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5671939" y="4827768"/>
              <a:ext cx="255428" cy="199521"/>
            </a:xfrm>
            <a:custGeom>
              <a:avLst/>
              <a:gdLst/>
              <a:ahLst/>
              <a:cxnLst/>
              <a:rect l="0" t="0" r="0" b="0"/>
              <a:pathLst>
                <a:path w="360266" h="281413">
                  <a:moveTo>
                    <a:pt x="42907" y="274860"/>
                  </a:moveTo>
                  <a:lnTo>
                    <a:pt x="43429" y="258816"/>
                  </a:lnTo>
                  <a:lnTo>
                    <a:pt x="16814" y="253497"/>
                  </a:lnTo>
                  <a:lnTo>
                    <a:pt x="16098" y="242137"/>
                  </a:lnTo>
                  <a:lnTo>
                    <a:pt x="3099" y="226786"/>
                  </a:lnTo>
                  <a:lnTo>
                    <a:pt x="0" y="216062"/>
                  </a:lnTo>
                  <a:lnTo>
                    <a:pt x="1829" y="204635"/>
                  </a:lnTo>
                  <a:lnTo>
                    <a:pt x="16623" y="203708"/>
                  </a:lnTo>
                  <a:lnTo>
                    <a:pt x="25157" y="195318"/>
                  </a:lnTo>
                  <a:lnTo>
                    <a:pt x="56653" y="193287"/>
                  </a:lnTo>
                  <a:lnTo>
                    <a:pt x="77156" y="189539"/>
                  </a:lnTo>
                  <a:lnTo>
                    <a:pt x="79122" y="174959"/>
                  </a:lnTo>
                  <a:lnTo>
                    <a:pt x="91743" y="159122"/>
                  </a:lnTo>
                  <a:lnTo>
                    <a:pt x="91679" y="104234"/>
                  </a:lnTo>
                  <a:lnTo>
                    <a:pt x="124229" y="93552"/>
                  </a:lnTo>
                  <a:lnTo>
                    <a:pt x="191061" y="46266"/>
                  </a:lnTo>
                  <a:lnTo>
                    <a:pt x="270156" y="0"/>
                  </a:lnTo>
                  <a:lnTo>
                    <a:pt x="306671" y="10502"/>
                  </a:lnTo>
                  <a:lnTo>
                    <a:pt x="319654" y="23848"/>
                  </a:lnTo>
                  <a:lnTo>
                    <a:pt x="335983" y="14820"/>
                  </a:lnTo>
                  <a:lnTo>
                    <a:pt x="341652" y="52478"/>
                  </a:lnTo>
                  <a:lnTo>
                    <a:pt x="350289" y="58753"/>
                  </a:lnTo>
                  <a:lnTo>
                    <a:pt x="350660" y="66418"/>
                  </a:lnTo>
                  <a:lnTo>
                    <a:pt x="360265" y="74668"/>
                  </a:lnTo>
                  <a:lnTo>
                    <a:pt x="355245" y="85011"/>
                  </a:lnTo>
                  <a:lnTo>
                    <a:pt x="346350" y="133541"/>
                  </a:lnTo>
                  <a:lnTo>
                    <a:pt x="345134" y="164459"/>
                  </a:lnTo>
                  <a:lnTo>
                    <a:pt x="315691" y="186790"/>
                  </a:lnTo>
                  <a:lnTo>
                    <a:pt x="305724" y="217878"/>
                  </a:lnTo>
                  <a:lnTo>
                    <a:pt x="315333" y="226599"/>
                  </a:lnTo>
                  <a:lnTo>
                    <a:pt x="315282" y="241722"/>
                  </a:lnTo>
                  <a:lnTo>
                    <a:pt x="330085" y="242263"/>
                  </a:lnTo>
                  <a:lnTo>
                    <a:pt x="327777" y="253319"/>
                  </a:lnTo>
                  <a:lnTo>
                    <a:pt x="321262" y="254665"/>
                  </a:lnTo>
                  <a:lnTo>
                    <a:pt x="320519" y="262130"/>
                  </a:lnTo>
                  <a:lnTo>
                    <a:pt x="316226" y="262648"/>
                  </a:lnTo>
                  <a:lnTo>
                    <a:pt x="300607" y="236954"/>
                  </a:lnTo>
                  <a:lnTo>
                    <a:pt x="295189" y="236019"/>
                  </a:lnTo>
                  <a:lnTo>
                    <a:pt x="277140" y="249147"/>
                  </a:lnTo>
                  <a:lnTo>
                    <a:pt x="259268" y="242296"/>
                  </a:lnTo>
                  <a:lnTo>
                    <a:pt x="246845" y="240926"/>
                  </a:lnTo>
                  <a:lnTo>
                    <a:pt x="240184" y="244224"/>
                  </a:lnTo>
                  <a:lnTo>
                    <a:pt x="226652" y="243511"/>
                  </a:lnTo>
                  <a:lnTo>
                    <a:pt x="213036" y="253514"/>
                  </a:lnTo>
                  <a:lnTo>
                    <a:pt x="201264" y="254087"/>
                  </a:lnTo>
                  <a:lnTo>
                    <a:pt x="173328" y="241955"/>
                  </a:lnTo>
                  <a:lnTo>
                    <a:pt x="162389" y="247719"/>
                  </a:lnTo>
                  <a:lnTo>
                    <a:pt x="150609" y="247319"/>
                  </a:lnTo>
                  <a:lnTo>
                    <a:pt x="141953" y="238449"/>
                  </a:lnTo>
                  <a:lnTo>
                    <a:pt x="118816" y="229675"/>
                  </a:lnTo>
                  <a:lnTo>
                    <a:pt x="94009" y="232461"/>
                  </a:lnTo>
                  <a:lnTo>
                    <a:pt x="87998" y="237545"/>
                  </a:lnTo>
                  <a:lnTo>
                    <a:pt x="84751" y="251050"/>
                  </a:lnTo>
                  <a:lnTo>
                    <a:pt x="78134" y="260507"/>
                  </a:lnTo>
                  <a:lnTo>
                    <a:pt x="76531" y="281412"/>
                  </a:lnTo>
                  <a:lnTo>
                    <a:pt x="58930" y="267941"/>
                  </a:lnTo>
                  <a:lnTo>
                    <a:pt x="50655" y="26800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ee4p_NG_1_98814">
              <a:extLst>
                <a:ext uri="{FF2B5EF4-FFF2-40B4-BE49-F238E27FC236}">
                  <a16:creationId xmlns:a16="http://schemas.microsoft.com/office/drawing/2014/main" id="{559DE5C6-7A51-4E5D-7A23-49B9EA3F9531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5711152" y="4990607"/>
              <a:ext cx="194514" cy="158915"/>
            </a:xfrm>
            <a:custGeom>
              <a:avLst/>
              <a:gdLst/>
              <a:ahLst/>
              <a:cxnLst/>
              <a:rect l="0" t="0" r="0" b="0"/>
              <a:pathLst>
                <a:path w="274350" h="224141">
                  <a:moveTo>
                    <a:pt x="134078" y="211850"/>
                  </a:moveTo>
                  <a:lnTo>
                    <a:pt x="110114" y="220174"/>
                  </a:lnTo>
                  <a:lnTo>
                    <a:pt x="101354" y="218958"/>
                  </a:lnTo>
                  <a:lnTo>
                    <a:pt x="92478" y="224140"/>
                  </a:lnTo>
                  <a:lnTo>
                    <a:pt x="74014" y="223635"/>
                  </a:lnTo>
                  <a:lnTo>
                    <a:pt x="61656" y="209166"/>
                  </a:lnTo>
                  <a:lnTo>
                    <a:pt x="54057" y="192413"/>
                  </a:lnTo>
                  <a:lnTo>
                    <a:pt x="37715" y="177153"/>
                  </a:lnTo>
                  <a:lnTo>
                    <a:pt x="20370" y="177439"/>
                  </a:lnTo>
                  <a:lnTo>
                    <a:pt x="0" y="177427"/>
                  </a:lnTo>
                  <a:lnTo>
                    <a:pt x="1324" y="140037"/>
                  </a:lnTo>
                  <a:lnTo>
                    <a:pt x="741" y="125257"/>
                  </a:lnTo>
                  <a:lnTo>
                    <a:pt x="5092" y="110587"/>
                  </a:lnTo>
                  <a:lnTo>
                    <a:pt x="12203" y="103451"/>
                  </a:lnTo>
                  <a:lnTo>
                    <a:pt x="23400" y="89028"/>
                  </a:lnTo>
                  <a:lnTo>
                    <a:pt x="20968" y="82755"/>
                  </a:lnTo>
                  <a:lnTo>
                    <a:pt x="25516" y="73362"/>
                  </a:lnTo>
                  <a:lnTo>
                    <a:pt x="20325" y="59505"/>
                  </a:lnTo>
                  <a:lnTo>
                    <a:pt x="21224" y="51737"/>
                  </a:lnTo>
                  <a:lnTo>
                    <a:pt x="22827" y="30832"/>
                  </a:lnTo>
                  <a:lnTo>
                    <a:pt x="29444" y="21375"/>
                  </a:lnTo>
                  <a:lnTo>
                    <a:pt x="32691" y="7870"/>
                  </a:lnTo>
                  <a:lnTo>
                    <a:pt x="38702" y="2786"/>
                  </a:lnTo>
                  <a:lnTo>
                    <a:pt x="63509" y="0"/>
                  </a:lnTo>
                  <a:lnTo>
                    <a:pt x="86646" y="8774"/>
                  </a:lnTo>
                  <a:lnTo>
                    <a:pt x="95302" y="17644"/>
                  </a:lnTo>
                  <a:lnTo>
                    <a:pt x="107082" y="18044"/>
                  </a:lnTo>
                  <a:lnTo>
                    <a:pt x="118021" y="12280"/>
                  </a:lnTo>
                  <a:lnTo>
                    <a:pt x="145957" y="24412"/>
                  </a:lnTo>
                  <a:lnTo>
                    <a:pt x="157729" y="23839"/>
                  </a:lnTo>
                  <a:lnTo>
                    <a:pt x="171345" y="13836"/>
                  </a:lnTo>
                  <a:lnTo>
                    <a:pt x="184877" y="14549"/>
                  </a:lnTo>
                  <a:lnTo>
                    <a:pt x="191538" y="11251"/>
                  </a:lnTo>
                  <a:lnTo>
                    <a:pt x="203961" y="12621"/>
                  </a:lnTo>
                  <a:lnTo>
                    <a:pt x="221833" y="19472"/>
                  </a:lnTo>
                  <a:lnTo>
                    <a:pt x="239882" y="6344"/>
                  </a:lnTo>
                  <a:lnTo>
                    <a:pt x="245300" y="7279"/>
                  </a:lnTo>
                  <a:lnTo>
                    <a:pt x="260919" y="32973"/>
                  </a:lnTo>
                  <a:lnTo>
                    <a:pt x="265212" y="32455"/>
                  </a:lnTo>
                  <a:lnTo>
                    <a:pt x="274349" y="41786"/>
                  </a:lnTo>
                  <a:lnTo>
                    <a:pt x="271833" y="46014"/>
                  </a:lnTo>
                  <a:lnTo>
                    <a:pt x="270614" y="53791"/>
                  </a:lnTo>
                  <a:lnTo>
                    <a:pt x="251168" y="71872"/>
                  </a:lnTo>
                  <a:lnTo>
                    <a:pt x="245068" y="86763"/>
                  </a:lnTo>
                  <a:lnTo>
                    <a:pt x="241812" y="98875"/>
                  </a:lnTo>
                  <a:lnTo>
                    <a:pt x="236915" y="104065"/>
                  </a:lnTo>
                  <a:lnTo>
                    <a:pt x="232257" y="120354"/>
                  </a:lnTo>
                  <a:lnTo>
                    <a:pt x="219913" y="129930"/>
                  </a:lnTo>
                  <a:lnTo>
                    <a:pt x="216336" y="141684"/>
                  </a:lnTo>
                  <a:lnTo>
                    <a:pt x="211151" y="151034"/>
                  </a:lnTo>
                  <a:lnTo>
                    <a:pt x="208992" y="160677"/>
                  </a:lnTo>
                  <a:lnTo>
                    <a:pt x="193135" y="168490"/>
                  </a:lnTo>
                  <a:lnTo>
                    <a:pt x="180176" y="158961"/>
                  </a:lnTo>
                  <a:lnTo>
                    <a:pt x="171425" y="159346"/>
                  </a:lnTo>
                  <a:lnTo>
                    <a:pt x="157678" y="172916"/>
                  </a:lnTo>
                  <a:lnTo>
                    <a:pt x="150995" y="173124"/>
                  </a:lnTo>
                  <a:lnTo>
                    <a:pt x="140016" y="19547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5" name="ee4p_NL_1_98814">
              <a:extLst>
                <a:ext uri="{FF2B5EF4-FFF2-40B4-BE49-F238E27FC236}">
                  <a16:creationId xmlns:a16="http://schemas.microsoft.com/office/drawing/2014/main" id="{4D45F770-87A4-BC00-70C5-3056478D5F56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5721352" y="4248146"/>
              <a:ext cx="61815" cy="59361"/>
            </a:xfrm>
            <a:custGeom>
              <a:avLst/>
              <a:gdLst/>
              <a:ahLst/>
              <a:cxnLst/>
              <a:rect l="0" t="0" r="0" b="0"/>
              <a:pathLst>
                <a:path w="87186" h="83725">
                  <a:moveTo>
                    <a:pt x="63690" y="0"/>
                  </a:moveTo>
                  <a:lnTo>
                    <a:pt x="82871" y="888"/>
                  </a:lnTo>
                  <a:lnTo>
                    <a:pt x="87185" y="11499"/>
                  </a:lnTo>
                  <a:lnTo>
                    <a:pt x="81433" y="40006"/>
                  </a:lnTo>
                  <a:lnTo>
                    <a:pt x="75582" y="51631"/>
                  </a:lnTo>
                  <a:lnTo>
                    <a:pt x="61716" y="51644"/>
                  </a:lnTo>
                  <a:lnTo>
                    <a:pt x="65594" y="83724"/>
                  </a:lnTo>
                  <a:lnTo>
                    <a:pt x="52905" y="76609"/>
                  </a:lnTo>
                  <a:lnTo>
                    <a:pt x="38295" y="63220"/>
                  </a:lnTo>
                  <a:lnTo>
                    <a:pt x="16899" y="69584"/>
                  </a:lnTo>
                  <a:lnTo>
                    <a:pt x="0" y="67181"/>
                  </a:lnTo>
                  <a:lnTo>
                    <a:pt x="11895" y="58753"/>
                  </a:lnTo>
                  <a:lnTo>
                    <a:pt x="32109" y="1313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6" name="ee4p_NO_1_98814">
              <a:extLst>
                <a:ext uri="{FF2B5EF4-FFF2-40B4-BE49-F238E27FC236}">
                  <a16:creationId xmlns:a16="http://schemas.microsoft.com/office/drawing/2014/main" id="{2E44A23C-1E2D-EFB8-6ED3-47F6DCB428C0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5748800" y="3476009"/>
              <a:ext cx="430436" cy="667015"/>
            </a:xfrm>
            <a:custGeom>
              <a:avLst/>
              <a:gdLst/>
              <a:ahLst/>
              <a:cxnLst/>
              <a:rect l="l" t="t" r="r" b="b"/>
              <a:pathLst>
                <a:path w="607105" h="940787">
                  <a:moveTo>
                    <a:pt x="534906" y="449692"/>
                  </a:moveTo>
                  <a:lnTo>
                    <a:pt x="607105" y="480419"/>
                  </a:lnTo>
                  <a:lnTo>
                    <a:pt x="577375" y="491536"/>
                  </a:lnTo>
                  <a:lnTo>
                    <a:pt x="602666" y="517398"/>
                  </a:lnTo>
                  <a:lnTo>
                    <a:pt x="563391" y="533742"/>
                  </a:lnTo>
                  <a:lnTo>
                    <a:pt x="544748" y="537476"/>
                  </a:lnTo>
                  <a:lnTo>
                    <a:pt x="554526" y="508855"/>
                  </a:lnTo>
                  <a:lnTo>
                    <a:pt x="524905" y="492450"/>
                  </a:lnTo>
                  <a:lnTo>
                    <a:pt x="489065" y="506438"/>
                  </a:lnTo>
                  <a:lnTo>
                    <a:pt x="477745" y="536369"/>
                  </a:lnTo>
                  <a:lnTo>
                    <a:pt x="455735" y="554222"/>
                  </a:lnTo>
                  <a:lnTo>
                    <a:pt x="430953" y="544492"/>
                  </a:lnTo>
                  <a:lnTo>
                    <a:pt x="400811" y="546489"/>
                  </a:lnTo>
                  <a:lnTo>
                    <a:pt x="375159" y="525059"/>
                  </a:lnTo>
                  <a:lnTo>
                    <a:pt x="361325" y="535796"/>
                  </a:lnTo>
                  <a:lnTo>
                    <a:pt x="347006" y="537462"/>
                  </a:lnTo>
                  <a:lnTo>
                    <a:pt x="343620" y="563933"/>
                  </a:lnTo>
                  <a:lnTo>
                    <a:pt x="300116" y="557520"/>
                  </a:lnTo>
                  <a:lnTo>
                    <a:pt x="294007" y="579725"/>
                  </a:lnTo>
                  <a:lnTo>
                    <a:pt x="271840" y="579591"/>
                  </a:lnTo>
                  <a:lnTo>
                    <a:pt x="256601" y="607617"/>
                  </a:lnTo>
                  <a:lnTo>
                    <a:pt x="233512" y="650536"/>
                  </a:lnTo>
                  <a:lnTo>
                    <a:pt x="197671" y="703754"/>
                  </a:lnTo>
                  <a:lnTo>
                    <a:pt x="206078" y="716474"/>
                  </a:lnTo>
                  <a:lnTo>
                    <a:pt x="198046" y="731136"/>
                  </a:lnTo>
                  <a:lnTo>
                    <a:pt x="175148" y="730506"/>
                  </a:lnTo>
                  <a:lnTo>
                    <a:pt x="160159" y="764817"/>
                  </a:lnTo>
                  <a:lnTo>
                    <a:pt x="161578" y="812479"/>
                  </a:lnTo>
                  <a:lnTo>
                    <a:pt x="176330" y="830396"/>
                  </a:lnTo>
                  <a:lnTo>
                    <a:pt x="168695" y="871404"/>
                  </a:lnTo>
                  <a:lnTo>
                    <a:pt x="149488" y="894970"/>
                  </a:lnTo>
                  <a:lnTo>
                    <a:pt x="139311" y="914590"/>
                  </a:lnTo>
                  <a:lnTo>
                    <a:pt x="123827" y="893691"/>
                  </a:lnTo>
                  <a:lnTo>
                    <a:pt x="78248" y="932918"/>
                  </a:lnTo>
                  <a:lnTo>
                    <a:pt x="47474" y="940787"/>
                  </a:lnTo>
                  <a:lnTo>
                    <a:pt x="15552" y="923657"/>
                  </a:lnTo>
                  <a:lnTo>
                    <a:pt x="7298" y="887062"/>
                  </a:lnTo>
                  <a:lnTo>
                    <a:pt x="0" y="806413"/>
                  </a:lnTo>
                  <a:lnTo>
                    <a:pt x="21255" y="783385"/>
                  </a:lnTo>
                  <a:lnTo>
                    <a:pt x="82205" y="752965"/>
                  </a:lnTo>
                  <a:lnTo>
                    <a:pt x="127777" y="714966"/>
                  </a:lnTo>
                  <a:lnTo>
                    <a:pt x="170033" y="662538"/>
                  </a:lnTo>
                  <a:lnTo>
                    <a:pt x="225496" y="587638"/>
                  </a:lnTo>
                  <a:lnTo>
                    <a:pt x="264155" y="557687"/>
                  </a:lnTo>
                  <a:lnTo>
                    <a:pt x="327588" y="506761"/>
                  </a:lnTo>
                  <a:lnTo>
                    <a:pt x="378241" y="488678"/>
                  </a:lnTo>
                  <a:lnTo>
                    <a:pt x="416219" y="490881"/>
                  </a:lnTo>
                  <a:lnTo>
                    <a:pt x="451369" y="456240"/>
                  </a:lnTo>
                  <a:lnTo>
                    <a:pt x="493461" y="458105"/>
                  </a:lnTo>
                  <a:close/>
                  <a:moveTo>
                    <a:pt x="412999" y="114547"/>
                  </a:moveTo>
                  <a:lnTo>
                    <a:pt x="422165" y="133385"/>
                  </a:lnTo>
                  <a:lnTo>
                    <a:pt x="455468" y="144619"/>
                  </a:lnTo>
                  <a:lnTo>
                    <a:pt x="403906" y="164805"/>
                  </a:lnTo>
                  <a:lnTo>
                    <a:pt x="363181" y="153374"/>
                  </a:lnTo>
                  <a:lnTo>
                    <a:pt x="379111" y="140586"/>
                  </a:lnTo>
                  <a:lnTo>
                    <a:pt x="365164" y="124623"/>
                  </a:lnTo>
                  <a:close/>
                  <a:moveTo>
                    <a:pt x="276964" y="32253"/>
                  </a:moveTo>
                  <a:lnTo>
                    <a:pt x="306071" y="50571"/>
                  </a:lnTo>
                  <a:lnTo>
                    <a:pt x="382059" y="89096"/>
                  </a:lnTo>
                  <a:lnTo>
                    <a:pt x="323972" y="109109"/>
                  </a:lnTo>
                  <a:lnTo>
                    <a:pt x="311146" y="145967"/>
                  </a:lnTo>
                  <a:lnTo>
                    <a:pt x="290896" y="155303"/>
                  </a:lnTo>
                  <a:lnTo>
                    <a:pt x="279903" y="195750"/>
                  </a:lnTo>
                  <a:lnTo>
                    <a:pt x="252087" y="197630"/>
                  </a:lnTo>
                  <a:lnTo>
                    <a:pt x="202447" y="167973"/>
                  </a:lnTo>
                  <a:lnTo>
                    <a:pt x="223382" y="150477"/>
                  </a:lnTo>
                  <a:lnTo>
                    <a:pt x="188782" y="136109"/>
                  </a:lnTo>
                  <a:lnTo>
                    <a:pt x="143810" y="93529"/>
                  </a:lnTo>
                  <a:lnTo>
                    <a:pt x="125857" y="53146"/>
                  </a:lnTo>
                  <a:lnTo>
                    <a:pt x="188786" y="34382"/>
                  </a:lnTo>
                  <a:lnTo>
                    <a:pt x="201430" y="52729"/>
                  </a:lnTo>
                  <a:lnTo>
                    <a:pt x="234306" y="52003"/>
                  </a:lnTo>
                  <a:lnTo>
                    <a:pt x="243071" y="34086"/>
                  </a:lnTo>
                  <a:close/>
                  <a:moveTo>
                    <a:pt x="413807" y="0"/>
                  </a:moveTo>
                  <a:lnTo>
                    <a:pt x="472169" y="13358"/>
                  </a:lnTo>
                  <a:lnTo>
                    <a:pt x="517408" y="31960"/>
                  </a:lnTo>
                  <a:lnTo>
                    <a:pt x="483180" y="60148"/>
                  </a:lnTo>
                  <a:lnTo>
                    <a:pt x="416236" y="66258"/>
                  </a:lnTo>
                  <a:lnTo>
                    <a:pt x="348159" y="57602"/>
                  </a:lnTo>
                  <a:lnTo>
                    <a:pt x="344052" y="43215"/>
                  </a:lnTo>
                  <a:lnTo>
                    <a:pt x="310928" y="42296"/>
                  </a:lnTo>
                  <a:lnTo>
                    <a:pt x="285670" y="18064"/>
                  </a:lnTo>
                  <a:lnTo>
                    <a:pt x="356948" y="3163"/>
                  </a:lnTo>
                  <a:lnTo>
                    <a:pt x="390463" y="1600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" name="ee4p_NP_1_98814">
              <a:extLst>
                <a:ext uri="{FF2B5EF4-FFF2-40B4-BE49-F238E27FC236}">
                  <a16:creationId xmlns:a16="http://schemas.microsoft.com/office/drawing/2014/main" id="{CB819245-DA03-510B-FA35-F341F449C3BF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6977794" y="4705392"/>
              <a:ext cx="132339" cy="71427"/>
            </a:xfrm>
            <a:custGeom>
              <a:avLst/>
              <a:gdLst/>
              <a:ahLst/>
              <a:cxnLst/>
              <a:rect l="0" t="0" r="0" b="0"/>
              <a:pathLst>
                <a:path w="186656" h="100744">
                  <a:moveTo>
                    <a:pt x="185400" y="64005"/>
                  </a:moveTo>
                  <a:lnTo>
                    <a:pt x="183615" y="74738"/>
                  </a:lnTo>
                  <a:lnTo>
                    <a:pt x="186655" y="90524"/>
                  </a:lnTo>
                  <a:lnTo>
                    <a:pt x="184010" y="100329"/>
                  </a:lnTo>
                  <a:lnTo>
                    <a:pt x="164788" y="100743"/>
                  </a:lnTo>
                  <a:lnTo>
                    <a:pt x="137018" y="94972"/>
                  </a:lnTo>
                  <a:lnTo>
                    <a:pt x="119184" y="92612"/>
                  </a:lnTo>
                  <a:lnTo>
                    <a:pt x="105871" y="79984"/>
                  </a:lnTo>
                  <a:lnTo>
                    <a:pt x="74229" y="76761"/>
                  </a:lnTo>
                  <a:lnTo>
                    <a:pt x="44124" y="62784"/>
                  </a:lnTo>
                  <a:lnTo>
                    <a:pt x="22362" y="50523"/>
                  </a:lnTo>
                  <a:lnTo>
                    <a:pt x="0" y="41043"/>
                  </a:lnTo>
                  <a:lnTo>
                    <a:pt x="8963" y="17514"/>
                  </a:lnTo>
                  <a:lnTo>
                    <a:pt x="23609" y="6056"/>
                  </a:lnTo>
                  <a:lnTo>
                    <a:pt x="33178" y="0"/>
                  </a:lnTo>
                  <a:lnTo>
                    <a:pt x="51684" y="7781"/>
                  </a:lnTo>
                  <a:lnTo>
                    <a:pt x="74988" y="24222"/>
                  </a:lnTo>
                  <a:lnTo>
                    <a:pt x="87958" y="27835"/>
                  </a:lnTo>
                  <a:lnTo>
                    <a:pt x="95704" y="39903"/>
                  </a:lnTo>
                  <a:lnTo>
                    <a:pt x="113641" y="44846"/>
                  </a:lnTo>
                  <a:lnTo>
                    <a:pt x="132376" y="55838"/>
                  </a:lnTo>
                  <a:lnTo>
                    <a:pt x="158488" y="6156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" name="ee4p_NZ_1_98814">
              <a:extLst>
                <a:ext uri="{FF2B5EF4-FFF2-40B4-BE49-F238E27FC236}">
                  <a16:creationId xmlns:a16="http://schemas.microsoft.com/office/drawing/2014/main" id="{7806266F-8FCE-4278-9C95-601DCE7F34DD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8392119" y="5805857"/>
              <a:ext cx="196517" cy="236903"/>
            </a:xfrm>
            <a:custGeom>
              <a:avLst/>
              <a:gdLst/>
              <a:ahLst/>
              <a:cxnLst/>
              <a:rect l="l" t="t" r="r" b="b"/>
              <a:pathLst>
                <a:path w="277176" h="334138">
                  <a:moveTo>
                    <a:pt x="145177" y="161119"/>
                  </a:moveTo>
                  <a:lnTo>
                    <a:pt x="150297" y="172762"/>
                  </a:lnTo>
                  <a:lnTo>
                    <a:pt x="155534" y="184115"/>
                  </a:lnTo>
                  <a:lnTo>
                    <a:pt x="171949" y="172972"/>
                  </a:lnTo>
                  <a:lnTo>
                    <a:pt x="178625" y="184587"/>
                  </a:lnTo>
                  <a:lnTo>
                    <a:pt x="178645" y="196203"/>
                  </a:lnTo>
                  <a:lnTo>
                    <a:pt x="170058" y="209040"/>
                  </a:lnTo>
                  <a:lnTo>
                    <a:pt x="154968" y="229575"/>
                  </a:lnTo>
                  <a:lnTo>
                    <a:pt x="143161" y="240847"/>
                  </a:lnTo>
                  <a:lnTo>
                    <a:pt x="151676" y="254384"/>
                  </a:lnTo>
                  <a:lnTo>
                    <a:pt x="133867" y="254733"/>
                  </a:lnTo>
                  <a:lnTo>
                    <a:pt x="114116" y="265383"/>
                  </a:lnTo>
                  <a:lnTo>
                    <a:pt x="107934" y="283979"/>
                  </a:lnTo>
                  <a:lnTo>
                    <a:pt x="94813" y="312967"/>
                  </a:lnTo>
                  <a:lnTo>
                    <a:pt x="76687" y="325866"/>
                  </a:lnTo>
                  <a:lnTo>
                    <a:pt x="65167" y="334138"/>
                  </a:lnTo>
                  <a:lnTo>
                    <a:pt x="43908" y="333521"/>
                  </a:lnTo>
                  <a:lnTo>
                    <a:pt x="28960" y="323970"/>
                  </a:lnTo>
                  <a:lnTo>
                    <a:pt x="3872" y="321938"/>
                  </a:lnTo>
                  <a:lnTo>
                    <a:pt x="0" y="311348"/>
                  </a:lnTo>
                  <a:lnTo>
                    <a:pt x="12401" y="290080"/>
                  </a:lnTo>
                  <a:lnTo>
                    <a:pt x="41424" y="262028"/>
                  </a:lnTo>
                  <a:lnTo>
                    <a:pt x="56327" y="256711"/>
                  </a:lnTo>
                  <a:lnTo>
                    <a:pt x="72911" y="245990"/>
                  </a:lnTo>
                  <a:lnTo>
                    <a:pt x="92695" y="231300"/>
                  </a:lnTo>
                  <a:lnTo>
                    <a:pt x="106548" y="216814"/>
                  </a:lnTo>
                  <a:lnTo>
                    <a:pt x="116812" y="196132"/>
                  </a:lnTo>
                  <a:lnTo>
                    <a:pt x="125560" y="189143"/>
                  </a:lnTo>
                  <a:lnTo>
                    <a:pt x="128988" y="173779"/>
                  </a:lnTo>
                  <a:close/>
                  <a:moveTo>
                    <a:pt x="149989" y="0"/>
                  </a:moveTo>
                  <a:lnTo>
                    <a:pt x="162552" y="14494"/>
                  </a:lnTo>
                  <a:lnTo>
                    <a:pt x="180512" y="21280"/>
                  </a:lnTo>
                  <a:lnTo>
                    <a:pt x="187036" y="44695"/>
                  </a:lnTo>
                  <a:lnTo>
                    <a:pt x="203762" y="72572"/>
                  </a:lnTo>
                  <a:lnTo>
                    <a:pt x="204246" y="54462"/>
                  </a:lnTo>
                  <a:lnTo>
                    <a:pt x="214663" y="61683"/>
                  </a:lnTo>
                  <a:lnTo>
                    <a:pt x="218117" y="81793"/>
                  </a:lnTo>
                  <a:lnTo>
                    <a:pt x="236692" y="90494"/>
                  </a:lnTo>
                  <a:lnTo>
                    <a:pt x="252286" y="92634"/>
                  </a:lnTo>
                  <a:lnTo>
                    <a:pt x="265479" y="82445"/>
                  </a:lnTo>
                  <a:lnTo>
                    <a:pt x="277176" y="85528"/>
                  </a:lnTo>
                  <a:lnTo>
                    <a:pt x="271582" y="109305"/>
                  </a:lnTo>
                  <a:lnTo>
                    <a:pt x="264558" y="125036"/>
                  </a:lnTo>
                  <a:lnTo>
                    <a:pt x="246935" y="124480"/>
                  </a:lnTo>
                  <a:lnTo>
                    <a:pt x="240772" y="132703"/>
                  </a:lnTo>
                  <a:lnTo>
                    <a:pt x="242918" y="144379"/>
                  </a:lnTo>
                  <a:lnTo>
                    <a:pt x="239522" y="149442"/>
                  </a:lnTo>
                  <a:lnTo>
                    <a:pt x="230800" y="164151"/>
                  </a:lnTo>
                  <a:lnTo>
                    <a:pt x="219362" y="182948"/>
                  </a:lnTo>
                  <a:lnTo>
                    <a:pt x="201522" y="193945"/>
                  </a:lnTo>
                  <a:lnTo>
                    <a:pt x="197559" y="186702"/>
                  </a:lnTo>
                  <a:lnTo>
                    <a:pt x="187935" y="182733"/>
                  </a:lnTo>
                  <a:lnTo>
                    <a:pt x="201246" y="160170"/>
                  </a:lnTo>
                  <a:lnTo>
                    <a:pt x="193687" y="145167"/>
                  </a:lnTo>
                  <a:lnTo>
                    <a:pt x="168848" y="134305"/>
                  </a:lnTo>
                  <a:lnTo>
                    <a:pt x="169499" y="124502"/>
                  </a:lnTo>
                  <a:lnTo>
                    <a:pt x="186177" y="115089"/>
                  </a:lnTo>
                  <a:lnTo>
                    <a:pt x="190070" y="94415"/>
                  </a:lnTo>
                  <a:lnTo>
                    <a:pt x="188998" y="77150"/>
                  </a:lnTo>
                  <a:lnTo>
                    <a:pt x="179649" y="59356"/>
                  </a:lnTo>
                  <a:lnTo>
                    <a:pt x="180273" y="54690"/>
                  </a:lnTo>
                  <a:lnTo>
                    <a:pt x="169239" y="43788"/>
                  </a:lnTo>
                  <a:lnTo>
                    <a:pt x="151077" y="20537"/>
                  </a:lnTo>
                  <a:lnTo>
                    <a:pt x="141424" y="204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" name="ee4p_OM_1_98814">
              <a:extLst>
                <a:ext uri="{FF2B5EF4-FFF2-40B4-BE49-F238E27FC236}">
                  <a16:creationId xmlns:a16="http://schemas.microsoft.com/office/drawing/2014/main" id="{81B5BC1B-94B2-1926-4657-F34C44D9D055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6518112" y="4776852"/>
              <a:ext cx="127783" cy="167118"/>
            </a:xfrm>
            <a:custGeom>
              <a:avLst/>
              <a:gdLst/>
              <a:ahLst/>
              <a:cxnLst/>
              <a:rect l="l" t="t" r="r" b="b"/>
              <a:pathLst>
                <a:path w="180231" h="235710">
                  <a:moveTo>
                    <a:pt x="101490" y="36263"/>
                  </a:moveTo>
                  <a:lnTo>
                    <a:pt x="111838" y="53007"/>
                  </a:lnTo>
                  <a:lnTo>
                    <a:pt x="124726" y="61884"/>
                  </a:lnTo>
                  <a:lnTo>
                    <a:pt x="141657" y="65075"/>
                  </a:lnTo>
                  <a:lnTo>
                    <a:pt x="155328" y="69522"/>
                  </a:lnTo>
                  <a:lnTo>
                    <a:pt x="165745" y="83486"/>
                  </a:lnTo>
                  <a:lnTo>
                    <a:pt x="171968" y="91559"/>
                  </a:lnTo>
                  <a:lnTo>
                    <a:pt x="180231" y="94635"/>
                  </a:lnTo>
                  <a:lnTo>
                    <a:pt x="180186" y="100047"/>
                  </a:lnTo>
                  <a:lnTo>
                    <a:pt x="171785" y="114480"/>
                  </a:lnTo>
                  <a:lnTo>
                    <a:pt x="168097" y="121264"/>
                  </a:lnTo>
                  <a:lnTo>
                    <a:pt x="158373" y="128985"/>
                  </a:lnTo>
                  <a:lnTo>
                    <a:pt x="149760" y="145487"/>
                  </a:lnTo>
                  <a:lnTo>
                    <a:pt x="139288" y="144225"/>
                  </a:lnTo>
                  <a:lnTo>
                    <a:pt x="134488" y="149959"/>
                  </a:lnTo>
                  <a:lnTo>
                    <a:pt x="130781" y="162133"/>
                  </a:lnTo>
                  <a:lnTo>
                    <a:pt x="133618" y="178147"/>
                  </a:lnTo>
                  <a:lnTo>
                    <a:pt x="131441" y="181086"/>
                  </a:lnTo>
                  <a:lnTo>
                    <a:pt x="120820" y="181007"/>
                  </a:lnTo>
                  <a:lnTo>
                    <a:pt x="106403" y="189938"/>
                  </a:lnTo>
                  <a:lnTo>
                    <a:pt x="104153" y="201562"/>
                  </a:lnTo>
                  <a:lnTo>
                    <a:pt x="98875" y="206591"/>
                  </a:lnTo>
                  <a:lnTo>
                    <a:pt x="84517" y="206399"/>
                  </a:lnTo>
                  <a:lnTo>
                    <a:pt x="75478" y="212395"/>
                  </a:lnTo>
                  <a:lnTo>
                    <a:pt x="75593" y="222002"/>
                  </a:lnTo>
                  <a:lnTo>
                    <a:pt x="64423" y="228599"/>
                  </a:lnTo>
                  <a:lnTo>
                    <a:pt x="51688" y="226359"/>
                  </a:lnTo>
                  <a:lnTo>
                    <a:pt x="36251" y="234367"/>
                  </a:lnTo>
                  <a:lnTo>
                    <a:pt x="25589" y="235710"/>
                  </a:lnTo>
                  <a:lnTo>
                    <a:pt x="18054" y="219117"/>
                  </a:lnTo>
                  <a:lnTo>
                    <a:pt x="0" y="179763"/>
                  </a:lnTo>
                  <a:lnTo>
                    <a:pt x="69247" y="155798"/>
                  </a:lnTo>
                  <a:lnTo>
                    <a:pt x="84636" y="107572"/>
                  </a:lnTo>
                  <a:lnTo>
                    <a:pt x="74057" y="90391"/>
                  </a:lnTo>
                  <a:lnTo>
                    <a:pt x="74660" y="80600"/>
                  </a:lnTo>
                  <a:lnTo>
                    <a:pt x="81385" y="70517"/>
                  </a:lnTo>
                  <a:lnTo>
                    <a:pt x="81450" y="60540"/>
                  </a:lnTo>
                  <a:lnTo>
                    <a:pt x="91897" y="55725"/>
                  </a:lnTo>
                  <a:lnTo>
                    <a:pt x="87809" y="52323"/>
                  </a:lnTo>
                  <a:lnTo>
                    <a:pt x="89704" y="36359"/>
                  </a:lnTo>
                  <a:close/>
                  <a:moveTo>
                    <a:pt x="100687" y="0"/>
                  </a:moveTo>
                  <a:lnTo>
                    <a:pt x="103541" y="2148"/>
                  </a:lnTo>
                  <a:lnTo>
                    <a:pt x="101365" y="12355"/>
                  </a:lnTo>
                  <a:lnTo>
                    <a:pt x="98356" y="16828"/>
                  </a:lnTo>
                  <a:lnTo>
                    <a:pt x="93965" y="841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0" name="ee4p_PK_1_98814">
              <a:extLst>
                <a:ext uri="{FF2B5EF4-FFF2-40B4-BE49-F238E27FC236}">
                  <a16:creationId xmlns:a16="http://schemas.microsoft.com/office/drawing/2014/main" id="{7DDADD23-43B4-75F2-C18B-F2707AB049AB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6663343" y="4582047"/>
              <a:ext cx="277613" cy="241913"/>
            </a:xfrm>
            <a:custGeom>
              <a:avLst/>
              <a:gdLst/>
              <a:ahLst/>
              <a:cxnLst/>
              <a:rect l="0" t="0" r="0" b="0"/>
              <a:pathLst>
                <a:path w="391557" h="341204">
                  <a:moveTo>
                    <a:pt x="329708" y="0"/>
                  </a:moveTo>
                  <a:lnTo>
                    <a:pt x="346763" y="12367"/>
                  </a:lnTo>
                  <a:lnTo>
                    <a:pt x="353594" y="32652"/>
                  </a:lnTo>
                  <a:lnTo>
                    <a:pt x="391556" y="43279"/>
                  </a:lnTo>
                  <a:lnTo>
                    <a:pt x="369264" y="65264"/>
                  </a:lnTo>
                  <a:lnTo>
                    <a:pt x="343535" y="69137"/>
                  </a:lnTo>
                  <a:lnTo>
                    <a:pt x="308522" y="62777"/>
                  </a:lnTo>
                  <a:lnTo>
                    <a:pt x="297206" y="74010"/>
                  </a:lnTo>
                  <a:lnTo>
                    <a:pt x="305385" y="96731"/>
                  </a:lnTo>
                  <a:lnTo>
                    <a:pt x="313401" y="114180"/>
                  </a:lnTo>
                  <a:lnTo>
                    <a:pt x="332030" y="126863"/>
                  </a:lnTo>
                  <a:lnTo>
                    <a:pt x="312347" y="141667"/>
                  </a:lnTo>
                  <a:lnTo>
                    <a:pt x="312704" y="159832"/>
                  </a:lnTo>
                  <a:lnTo>
                    <a:pt x="290297" y="185262"/>
                  </a:lnTo>
                  <a:lnTo>
                    <a:pt x="275826" y="210820"/>
                  </a:lnTo>
                  <a:lnTo>
                    <a:pt x="251680" y="237062"/>
                  </a:lnTo>
                  <a:lnTo>
                    <a:pt x="224877" y="235164"/>
                  </a:lnTo>
                  <a:lnTo>
                    <a:pt x="199438" y="261256"/>
                  </a:lnTo>
                  <a:lnTo>
                    <a:pt x="214546" y="272388"/>
                  </a:lnTo>
                  <a:lnTo>
                    <a:pt x="217176" y="291403"/>
                  </a:lnTo>
                  <a:lnTo>
                    <a:pt x="230145" y="303890"/>
                  </a:lnTo>
                  <a:lnTo>
                    <a:pt x="234728" y="324957"/>
                  </a:lnTo>
                  <a:lnTo>
                    <a:pt x="183931" y="324893"/>
                  </a:lnTo>
                  <a:lnTo>
                    <a:pt x="168559" y="341203"/>
                  </a:lnTo>
                  <a:lnTo>
                    <a:pt x="151640" y="335027"/>
                  </a:lnTo>
                  <a:lnTo>
                    <a:pt x="144756" y="317433"/>
                  </a:lnTo>
                  <a:lnTo>
                    <a:pt x="126922" y="298722"/>
                  </a:lnTo>
                  <a:lnTo>
                    <a:pt x="84394" y="303350"/>
                  </a:lnTo>
                  <a:lnTo>
                    <a:pt x="46891" y="303809"/>
                  </a:lnTo>
                  <a:lnTo>
                    <a:pt x="14383" y="307254"/>
                  </a:lnTo>
                  <a:lnTo>
                    <a:pt x="23081" y="278620"/>
                  </a:lnTo>
                  <a:lnTo>
                    <a:pt x="56377" y="265831"/>
                  </a:lnTo>
                  <a:lnTo>
                    <a:pt x="54467" y="254399"/>
                  </a:lnTo>
                  <a:lnTo>
                    <a:pt x="43423" y="250374"/>
                  </a:lnTo>
                  <a:lnTo>
                    <a:pt x="42786" y="228408"/>
                  </a:lnTo>
                  <a:lnTo>
                    <a:pt x="20719" y="217400"/>
                  </a:lnTo>
                  <a:lnTo>
                    <a:pt x="11427" y="202232"/>
                  </a:lnTo>
                  <a:lnTo>
                    <a:pt x="0" y="188978"/>
                  </a:lnTo>
                  <a:lnTo>
                    <a:pt x="38678" y="201847"/>
                  </a:lnTo>
                  <a:lnTo>
                    <a:pt x="61770" y="198078"/>
                  </a:lnTo>
                  <a:lnTo>
                    <a:pt x="75567" y="201287"/>
                  </a:lnTo>
                  <a:lnTo>
                    <a:pt x="80239" y="195767"/>
                  </a:lnTo>
                  <a:lnTo>
                    <a:pt x="96315" y="197980"/>
                  </a:lnTo>
                  <a:lnTo>
                    <a:pt x="126314" y="187496"/>
                  </a:lnTo>
                  <a:lnTo>
                    <a:pt x="127121" y="165952"/>
                  </a:lnTo>
                  <a:lnTo>
                    <a:pt x="139988" y="151558"/>
                  </a:lnTo>
                  <a:lnTo>
                    <a:pt x="157173" y="151603"/>
                  </a:lnTo>
                  <a:lnTo>
                    <a:pt x="159696" y="144468"/>
                  </a:lnTo>
                  <a:lnTo>
                    <a:pt x="177337" y="141139"/>
                  </a:lnTo>
                  <a:lnTo>
                    <a:pt x="185872" y="143517"/>
                  </a:lnTo>
                  <a:lnTo>
                    <a:pt x="194899" y="136331"/>
                  </a:lnTo>
                  <a:lnTo>
                    <a:pt x="193624" y="120939"/>
                  </a:lnTo>
                  <a:lnTo>
                    <a:pt x="203425" y="105406"/>
                  </a:lnTo>
                  <a:lnTo>
                    <a:pt x="218116" y="98875"/>
                  </a:lnTo>
                  <a:lnTo>
                    <a:pt x="209044" y="81743"/>
                  </a:lnTo>
                  <a:lnTo>
                    <a:pt x="231001" y="82554"/>
                  </a:lnTo>
                  <a:lnTo>
                    <a:pt x="237348" y="73198"/>
                  </a:lnTo>
                  <a:lnTo>
                    <a:pt x="236385" y="63188"/>
                  </a:lnTo>
                  <a:lnTo>
                    <a:pt x="247881" y="52211"/>
                  </a:lnTo>
                  <a:lnTo>
                    <a:pt x="245243" y="39169"/>
                  </a:lnTo>
                  <a:lnTo>
                    <a:pt x="239785" y="28017"/>
                  </a:lnTo>
                  <a:lnTo>
                    <a:pt x="253264" y="16518"/>
                  </a:lnTo>
                  <a:lnTo>
                    <a:pt x="278049" y="10958"/>
                  </a:lnTo>
                  <a:lnTo>
                    <a:pt x="304537" y="7880"/>
                  </a:lnTo>
                  <a:lnTo>
                    <a:pt x="316271" y="298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1" name="ee4p_PH_1_98814">
              <a:extLst>
                <a:ext uri="{FF2B5EF4-FFF2-40B4-BE49-F238E27FC236}">
                  <a16:creationId xmlns:a16="http://schemas.microsoft.com/office/drawing/2014/main" id="{706E89A6-3965-49BE-77A1-281D34557978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7584725" y="4912687"/>
              <a:ext cx="153234" cy="214847"/>
            </a:xfrm>
            <a:custGeom>
              <a:avLst/>
              <a:gdLst/>
              <a:ahLst/>
              <a:cxnLst/>
              <a:rect l="l" t="t" r="r" b="b"/>
              <a:pathLst>
                <a:path w="216127" h="303029">
                  <a:moveTo>
                    <a:pt x="190152" y="205988"/>
                  </a:moveTo>
                  <a:lnTo>
                    <a:pt x="208862" y="217033"/>
                  </a:lnTo>
                  <a:lnTo>
                    <a:pt x="210799" y="228750"/>
                  </a:lnTo>
                  <a:lnTo>
                    <a:pt x="212420" y="237301"/>
                  </a:lnTo>
                  <a:lnTo>
                    <a:pt x="214767" y="252734"/>
                  </a:lnTo>
                  <a:lnTo>
                    <a:pt x="216127" y="265754"/>
                  </a:lnTo>
                  <a:lnTo>
                    <a:pt x="208264" y="286971"/>
                  </a:lnTo>
                  <a:lnTo>
                    <a:pt x="199830" y="263333"/>
                  </a:lnTo>
                  <a:lnTo>
                    <a:pt x="189038" y="275099"/>
                  </a:lnTo>
                  <a:lnTo>
                    <a:pt x="196408" y="292175"/>
                  </a:lnTo>
                  <a:lnTo>
                    <a:pt x="189791" y="303029"/>
                  </a:lnTo>
                  <a:lnTo>
                    <a:pt x="162630" y="289587"/>
                  </a:lnTo>
                  <a:lnTo>
                    <a:pt x="156142" y="272811"/>
                  </a:lnTo>
                  <a:lnTo>
                    <a:pt x="163181" y="261781"/>
                  </a:lnTo>
                  <a:lnTo>
                    <a:pt x="148559" y="250803"/>
                  </a:lnTo>
                  <a:lnTo>
                    <a:pt x="141308" y="260429"/>
                  </a:lnTo>
                  <a:lnTo>
                    <a:pt x="130445" y="259536"/>
                  </a:lnTo>
                  <a:lnTo>
                    <a:pt x="113364" y="272480"/>
                  </a:lnTo>
                  <a:lnTo>
                    <a:pt x="109543" y="265691"/>
                  </a:lnTo>
                  <a:lnTo>
                    <a:pt x="118600" y="246125"/>
                  </a:lnTo>
                  <a:lnTo>
                    <a:pt x="133144" y="239590"/>
                  </a:lnTo>
                  <a:lnTo>
                    <a:pt x="145731" y="230831"/>
                  </a:lnTo>
                  <a:lnTo>
                    <a:pt x="153890" y="241354"/>
                  </a:lnTo>
                  <a:lnTo>
                    <a:pt x="171440" y="234989"/>
                  </a:lnTo>
                  <a:lnTo>
                    <a:pt x="175206" y="224612"/>
                  </a:lnTo>
                  <a:lnTo>
                    <a:pt x="191520" y="223993"/>
                  </a:lnTo>
                  <a:close/>
                  <a:moveTo>
                    <a:pt x="159355" y="171633"/>
                  </a:moveTo>
                  <a:lnTo>
                    <a:pt x="157151" y="193903"/>
                  </a:lnTo>
                  <a:lnTo>
                    <a:pt x="148858" y="201567"/>
                  </a:lnTo>
                  <a:lnTo>
                    <a:pt x="141628" y="216284"/>
                  </a:lnTo>
                  <a:lnTo>
                    <a:pt x="134379" y="223174"/>
                  </a:lnTo>
                  <a:lnTo>
                    <a:pt x="120164" y="207083"/>
                  </a:lnTo>
                  <a:lnTo>
                    <a:pt x="124919" y="200845"/>
                  </a:lnTo>
                  <a:lnTo>
                    <a:pt x="130713" y="194314"/>
                  </a:lnTo>
                  <a:lnTo>
                    <a:pt x="133260" y="179829"/>
                  </a:lnTo>
                  <a:lnTo>
                    <a:pt x="145989" y="178457"/>
                  </a:lnTo>
                  <a:lnTo>
                    <a:pt x="142270" y="194169"/>
                  </a:lnTo>
                  <a:close/>
                  <a:moveTo>
                    <a:pt x="53949" y="168432"/>
                  </a:moveTo>
                  <a:lnTo>
                    <a:pt x="58062" y="187476"/>
                  </a:lnTo>
                  <a:lnTo>
                    <a:pt x="42823" y="200318"/>
                  </a:lnTo>
                  <a:lnTo>
                    <a:pt x="30707" y="216328"/>
                  </a:lnTo>
                  <a:lnTo>
                    <a:pt x="0" y="238398"/>
                  </a:lnTo>
                  <a:lnTo>
                    <a:pt x="11316" y="222134"/>
                  </a:lnTo>
                  <a:lnTo>
                    <a:pt x="27991" y="207755"/>
                  </a:lnTo>
                  <a:lnTo>
                    <a:pt x="41851" y="191629"/>
                  </a:lnTo>
                  <a:close/>
                  <a:moveTo>
                    <a:pt x="108703" y="156220"/>
                  </a:moveTo>
                  <a:lnTo>
                    <a:pt x="122558" y="163463"/>
                  </a:lnTo>
                  <a:lnTo>
                    <a:pt x="137248" y="163428"/>
                  </a:lnTo>
                  <a:lnTo>
                    <a:pt x="136802" y="173193"/>
                  </a:lnTo>
                  <a:lnTo>
                    <a:pt x="126111" y="183111"/>
                  </a:lnTo>
                  <a:lnTo>
                    <a:pt x="111451" y="190119"/>
                  </a:lnTo>
                  <a:lnTo>
                    <a:pt x="110638" y="179273"/>
                  </a:lnTo>
                  <a:lnTo>
                    <a:pt x="112277" y="167352"/>
                  </a:lnTo>
                  <a:close/>
                  <a:moveTo>
                    <a:pt x="163714" y="140620"/>
                  </a:moveTo>
                  <a:lnTo>
                    <a:pt x="185882" y="141137"/>
                  </a:lnTo>
                  <a:lnTo>
                    <a:pt x="192239" y="149877"/>
                  </a:lnTo>
                  <a:lnTo>
                    <a:pt x="198723" y="175993"/>
                  </a:lnTo>
                  <a:lnTo>
                    <a:pt x="180914" y="169793"/>
                  </a:lnTo>
                  <a:lnTo>
                    <a:pt x="181395" y="177635"/>
                  </a:lnTo>
                  <a:lnTo>
                    <a:pt x="187043" y="192038"/>
                  </a:lnTo>
                  <a:lnTo>
                    <a:pt x="176064" y="197263"/>
                  </a:lnTo>
                  <a:lnTo>
                    <a:pt x="175103" y="180853"/>
                  </a:lnTo>
                  <a:lnTo>
                    <a:pt x="168153" y="179641"/>
                  </a:lnTo>
                  <a:lnTo>
                    <a:pt x="164539" y="165493"/>
                  </a:lnTo>
                  <a:lnTo>
                    <a:pt x="178123" y="167359"/>
                  </a:lnTo>
                  <a:lnTo>
                    <a:pt x="177822" y="158503"/>
                  </a:lnTo>
                  <a:close/>
                  <a:moveTo>
                    <a:pt x="72691" y="119295"/>
                  </a:moveTo>
                  <a:lnTo>
                    <a:pt x="92466" y="120158"/>
                  </a:lnTo>
                  <a:lnTo>
                    <a:pt x="100482" y="128614"/>
                  </a:lnTo>
                  <a:lnTo>
                    <a:pt x="94360" y="148873"/>
                  </a:lnTo>
                  <a:lnTo>
                    <a:pt x="84474" y="137180"/>
                  </a:lnTo>
                  <a:close/>
                  <a:moveTo>
                    <a:pt x="81750" y="0"/>
                  </a:moveTo>
                  <a:lnTo>
                    <a:pt x="95725" y="27"/>
                  </a:lnTo>
                  <a:lnTo>
                    <a:pt x="109951" y="6840"/>
                  </a:lnTo>
                  <a:lnTo>
                    <a:pt x="117070" y="627"/>
                  </a:lnTo>
                  <a:lnTo>
                    <a:pt x="119169" y="6690"/>
                  </a:lnTo>
                  <a:lnTo>
                    <a:pt x="115414" y="16571"/>
                  </a:lnTo>
                  <a:lnTo>
                    <a:pt x="123294" y="33619"/>
                  </a:lnTo>
                  <a:lnTo>
                    <a:pt x="117215" y="53335"/>
                  </a:lnTo>
                  <a:lnTo>
                    <a:pt x="103607" y="61183"/>
                  </a:lnTo>
                  <a:lnTo>
                    <a:pt x="99967" y="80238"/>
                  </a:lnTo>
                  <a:lnTo>
                    <a:pt x="105131" y="99018"/>
                  </a:lnTo>
                  <a:lnTo>
                    <a:pt x="117368" y="101612"/>
                  </a:lnTo>
                  <a:lnTo>
                    <a:pt x="127578" y="98826"/>
                  </a:lnTo>
                  <a:lnTo>
                    <a:pt x="156409" y="111873"/>
                  </a:lnTo>
                  <a:lnTo>
                    <a:pt x="154212" y="124665"/>
                  </a:lnTo>
                  <a:lnTo>
                    <a:pt x="161741" y="130305"/>
                  </a:lnTo>
                  <a:lnTo>
                    <a:pt x="159344" y="141114"/>
                  </a:lnTo>
                  <a:lnTo>
                    <a:pt x="141353" y="129601"/>
                  </a:lnTo>
                  <a:lnTo>
                    <a:pt x="132827" y="117262"/>
                  </a:lnTo>
                  <a:lnTo>
                    <a:pt x="126888" y="125885"/>
                  </a:lnTo>
                  <a:lnTo>
                    <a:pt x="112191" y="111818"/>
                  </a:lnTo>
                  <a:lnTo>
                    <a:pt x="91225" y="115293"/>
                  </a:lnTo>
                  <a:lnTo>
                    <a:pt x="79736" y="110097"/>
                  </a:lnTo>
                  <a:lnTo>
                    <a:pt x="80907" y="100368"/>
                  </a:lnTo>
                  <a:lnTo>
                    <a:pt x="88119" y="94376"/>
                  </a:lnTo>
                  <a:lnTo>
                    <a:pt x="81230" y="88924"/>
                  </a:lnTo>
                  <a:lnTo>
                    <a:pt x="78248" y="97418"/>
                  </a:lnTo>
                  <a:lnTo>
                    <a:pt x="66851" y="83871"/>
                  </a:lnTo>
                  <a:lnTo>
                    <a:pt x="63400" y="73589"/>
                  </a:lnTo>
                  <a:lnTo>
                    <a:pt x="62543" y="50935"/>
                  </a:lnTo>
                  <a:lnTo>
                    <a:pt x="71838" y="58730"/>
                  </a:lnTo>
                  <a:lnTo>
                    <a:pt x="74229" y="2159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2" name="ee4p_PG_1_98814">
              <a:extLst>
                <a:ext uri="{FF2B5EF4-FFF2-40B4-BE49-F238E27FC236}">
                  <a16:creationId xmlns:a16="http://schemas.microsoft.com/office/drawing/2014/main" id="{0A58161B-F87B-EDF3-B219-7D9E25F31B6E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7974650" y="5259884"/>
              <a:ext cx="245808" cy="134058"/>
            </a:xfrm>
            <a:custGeom>
              <a:avLst/>
              <a:gdLst/>
              <a:ahLst/>
              <a:cxnLst/>
              <a:rect l="l" t="t" r="r" b="b"/>
              <a:pathLst>
                <a:path w="346697" h="189081">
                  <a:moveTo>
                    <a:pt x="315131" y="58771"/>
                  </a:moveTo>
                  <a:lnTo>
                    <a:pt x="317614" y="65657"/>
                  </a:lnTo>
                  <a:lnTo>
                    <a:pt x="324605" y="70908"/>
                  </a:lnTo>
                  <a:lnTo>
                    <a:pt x="335797" y="85588"/>
                  </a:lnTo>
                  <a:lnTo>
                    <a:pt x="346697" y="93453"/>
                  </a:lnTo>
                  <a:lnTo>
                    <a:pt x="343466" y="99944"/>
                  </a:lnTo>
                  <a:lnTo>
                    <a:pt x="337002" y="102262"/>
                  </a:lnTo>
                  <a:lnTo>
                    <a:pt x="327008" y="93358"/>
                  </a:lnTo>
                  <a:lnTo>
                    <a:pt x="316902" y="78643"/>
                  </a:lnTo>
                  <a:lnTo>
                    <a:pt x="311938" y="61008"/>
                  </a:lnTo>
                  <a:close/>
                  <a:moveTo>
                    <a:pt x="257063" y="38100"/>
                  </a:moveTo>
                  <a:lnTo>
                    <a:pt x="261725" y="41897"/>
                  </a:lnTo>
                  <a:lnTo>
                    <a:pt x="261262" y="54727"/>
                  </a:lnTo>
                  <a:lnTo>
                    <a:pt x="253508" y="68853"/>
                  </a:lnTo>
                  <a:lnTo>
                    <a:pt x="241420" y="70757"/>
                  </a:lnTo>
                  <a:lnTo>
                    <a:pt x="237780" y="77251"/>
                  </a:lnTo>
                  <a:lnTo>
                    <a:pt x="225155" y="82880"/>
                  </a:lnTo>
                  <a:lnTo>
                    <a:pt x="213307" y="88302"/>
                  </a:lnTo>
                  <a:lnTo>
                    <a:pt x="201045" y="88273"/>
                  </a:lnTo>
                  <a:lnTo>
                    <a:pt x="182119" y="81543"/>
                  </a:lnTo>
                  <a:lnTo>
                    <a:pt x="168937" y="75083"/>
                  </a:lnTo>
                  <a:lnTo>
                    <a:pt x="170850" y="67920"/>
                  </a:lnTo>
                  <a:lnTo>
                    <a:pt x="191545" y="71300"/>
                  </a:lnTo>
                  <a:lnTo>
                    <a:pt x="204175" y="69489"/>
                  </a:lnTo>
                  <a:lnTo>
                    <a:pt x="207653" y="58393"/>
                  </a:lnTo>
                  <a:lnTo>
                    <a:pt x="210966" y="57820"/>
                  </a:lnTo>
                  <a:lnTo>
                    <a:pt x="213208" y="70107"/>
                  </a:lnTo>
                  <a:lnTo>
                    <a:pt x="226378" y="68339"/>
                  </a:lnTo>
                  <a:lnTo>
                    <a:pt x="232892" y="60420"/>
                  </a:lnTo>
                  <a:lnTo>
                    <a:pt x="245778" y="52169"/>
                  </a:lnTo>
                  <a:lnTo>
                    <a:pt x="243237" y="38540"/>
                  </a:lnTo>
                  <a:close/>
                  <a:moveTo>
                    <a:pt x="0" y="2313"/>
                  </a:moveTo>
                  <a:lnTo>
                    <a:pt x="40050" y="18231"/>
                  </a:lnTo>
                  <a:lnTo>
                    <a:pt x="82723" y="31457"/>
                  </a:lnTo>
                  <a:lnTo>
                    <a:pt x="98632" y="43302"/>
                  </a:lnTo>
                  <a:lnTo>
                    <a:pt x="111480" y="54931"/>
                  </a:lnTo>
                  <a:lnTo>
                    <a:pt x="114992" y="68565"/>
                  </a:lnTo>
                  <a:lnTo>
                    <a:pt x="153451" y="82878"/>
                  </a:lnTo>
                  <a:lnTo>
                    <a:pt x="159061" y="95168"/>
                  </a:lnTo>
                  <a:lnTo>
                    <a:pt x="137820" y="97664"/>
                  </a:lnTo>
                  <a:lnTo>
                    <a:pt x="142921" y="113120"/>
                  </a:lnTo>
                  <a:lnTo>
                    <a:pt x="163528" y="128353"/>
                  </a:lnTo>
                  <a:lnTo>
                    <a:pt x="178520" y="153010"/>
                  </a:lnTo>
                  <a:lnTo>
                    <a:pt x="191740" y="152237"/>
                  </a:lnTo>
                  <a:lnTo>
                    <a:pt x="190812" y="162548"/>
                  </a:lnTo>
                  <a:lnTo>
                    <a:pt x="208633" y="166506"/>
                  </a:lnTo>
                  <a:lnTo>
                    <a:pt x="201711" y="170901"/>
                  </a:lnTo>
                  <a:lnTo>
                    <a:pt x="226243" y="180710"/>
                  </a:lnTo>
                  <a:lnTo>
                    <a:pt x="223680" y="187453"/>
                  </a:lnTo>
                  <a:lnTo>
                    <a:pt x="208395" y="189081"/>
                  </a:lnTo>
                  <a:lnTo>
                    <a:pt x="202715" y="183032"/>
                  </a:lnTo>
                  <a:lnTo>
                    <a:pt x="182883" y="180412"/>
                  </a:lnTo>
                  <a:lnTo>
                    <a:pt x="159567" y="176903"/>
                  </a:lnTo>
                  <a:lnTo>
                    <a:pt x="141618" y="162037"/>
                  </a:lnTo>
                  <a:lnTo>
                    <a:pt x="128517" y="149238"/>
                  </a:lnTo>
                  <a:lnTo>
                    <a:pt x="116528" y="128894"/>
                  </a:lnTo>
                  <a:lnTo>
                    <a:pt x="86421" y="118739"/>
                  </a:lnTo>
                  <a:lnTo>
                    <a:pt x="66868" y="125362"/>
                  </a:lnTo>
                  <a:lnTo>
                    <a:pt x="52772" y="133032"/>
                  </a:lnTo>
                  <a:lnTo>
                    <a:pt x="55716" y="150181"/>
                  </a:lnTo>
                  <a:lnTo>
                    <a:pt x="37584" y="158181"/>
                  </a:lnTo>
                  <a:lnTo>
                    <a:pt x="24654" y="154288"/>
                  </a:lnTo>
                  <a:lnTo>
                    <a:pt x="777" y="153318"/>
                  </a:lnTo>
                  <a:lnTo>
                    <a:pt x="389" y="77674"/>
                  </a:lnTo>
                  <a:close/>
                  <a:moveTo>
                    <a:pt x="229437" y="0"/>
                  </a:moveTo>
                  <a:lnTo>
                    <a:pt x="241902" y="6467"/>
                  </a:lnTo>
                  <a:lnTo>
                    <a:pt x="249751" y="11549"/>
                  </a:lnTo>
                  <a:lnTo>
                    <a:pt x="259445" y="17095"/>
                  </a:lnTo>
                  <a:lnTo>
                    <a:pt x="268679" y="26801"/>
                  </a:lnTo>
                  <a:lnTo>
                    <a:pt x="277449" y="34198"/>
                  </a:lnTo>
                  <a:lnTo>
                    <a:pt x="280220" y="46222"/>
                  </a:lnTo>
                  <a:lnTo>
                    <a:pt x="273002" y="52385"/>
                  </a:lnTo>
                  <a:lnTo>
                    <a:pt x="268648" y="38733"/>
                  </a:lnTo>
                  <a:lnTo>
                    <a:pt x="263277" y="29800"/>
                  </a:lnTo>
                  <a:lnTo>
                    <a:pt x="252825" y="22226"/>
                  </a:lnTo>
                  <a:lnTo>
                    <a:pt x="239693" y="12368"/>
                  </a:lnTo>
                  <a:lnTo>
                    <a:pt x="223022" y="557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3" name="ee4p_PL_1_98814">
              <a:extLst>
                <a:ext uri="{FF2B5EF4-FFF2-40B4-BE49-F238E27FC236}">
                  <a16:creationId xmlns:a16="http://schemas.microsoft.com/office/drawing/2014/main" id="{B701EAB2-930A-6AAA-A93D-89099BF8973B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5897438" y="4217964"/>
              <a:ext cx="162928" cy="127457"/>
            </a:xfrm>
            <a:custGeom>
              <a:avLst/>
              <a:gdLst/>
              <a:ahLst/>
              <a:cxnLst/>
              <a:rect l="0" t="0" r="0" b="0"/>
              <a:pathLst>
                <a:path w="229800" h="179771">
                  <a:moveTo>
                    <a:pt x="21755" y="117061"/>
                  </a:moveTo>
                  <a:lnTo>
                    <a:pt x="12293" y="97491"/>
                  </a:lnTo>
                  <a:lnTo>
                    <a:pt x="14092" y="86859"/>
                  </a:lnTo>
                  <a:lnTo>
                    <a:pt x="8381" y="70275"/>
                  </a:lnTo>
                  <a:lnTo>
                    <a:pt x="0" y="59162"/>
                  </a:lnTo>
                  <a:lnTo>
                    <a:pt x="6435" y="50806"/>
                  </a:lnTo>
                  <a:lnTo>
                    <a:pt x="1043" y="34797"/>
                  </a:lnTo>
                  <a:lnTo>
                    <a:pt x="16813" y="25510"/>
                  </a:lnTo>
                  <a:lnTo>
                    <a:pt x="52835" y="10812"/>
                  </a:lnTo>
                  <a:lnTo>
                    <a:pt x="81905" y="0"/>
                  </a:lnTo>
                  <a:lnTo>
                    <a:pt x="104942" y="5404"/>
                  </a:lnTo>
                  <a:lnTo>
                    <a:pt x="106682" y="13184"/>
                  </a:lnTo>
                  <a:lnTo>
                    <a:pt x="128943" y="13586"/>
                  </a:lnTo>
                  <a:lnTo>
                    <a:pt x="157371" y="17200"/>
                  </a:lnTo>
                  <a:lnTo>
                    <a:pt x="199817" y="16722"/>
                  </a:lnTo>
                  <a:lnTo>
                    <a:pt x="211656" y="20122"/>
                  </a:lnTo>
                  <a:lnTo>
                    <a:pt x="217199" y="29885"/>
                  </a:lnTo>
                  <a:lnTo>
                    <a:pt x="218201" y="43837"/>
                  </a:lnTo>
                  <a:lnTo>
                    <a:pt x="224604" y="55770"/>
                  </a:lnTo>
                  <a:lnTo>
                    <a:pt x="224472" y="68213"/>
                  </a:lnTo>
                  <a:lnTo>
                    <a:pt x="210629" y="74560"/>
                  </a:lnTo>
                  <a:lnTo>
                    <a:pt x="217750" y="88908"/>
                  </a:lnTo>
                  <a:lnTo>
                    <a:pt x="218190" y="102616"/>
                  </a:lnTo>
                  <a:lnTo>
                    <a:pt x="229799" y="129283"/>
                  </a:lnTo>
                  <a:lnTo>
                    <a:pt x="227324" y="137793"/>
                  </a:lnTo>
                  <a:lnTo>
                    <a:pt x="215869" y="141315"/>
                  </a:lnTo>
                  <a:lnTo>
                    <a:pt x="194909" y="166346"/>
                  </a:lnTo>
                  <a:lnTo>
                    <a:pt x="200863" y="179770"/>
                  </a:lnTo>
                  <a:lnTo>
                    <a:pt x="195824" y="178030"/>
                  </a:lnTo>
                  <a:lnTo>
                    <a:pt x="173889" y="166545"/>
                  </a:lnTo>
                  <a:lnTo>
                    <a:pt x="157272" y="170774"/>
                  </a:lnTo>
                  <a:lnTo>
                    <a:pt x="146375" y="167702"/>
                  </a:lnTo>
                  <a:lnTo>
                    <a:pt x="132737" y="174110"/>
                  </a:lnTo>
                  <a:lnTo>
                    <a:pt x="121096" y="163505"/>
                  </a:lnTo>
                  <a:lnTo>
                    <a:pt x="111606" y="167571"/>
                  </a:lnTo>
                  <a:lnTo>
                    <a:pt x="110303" y="165763"/>
                  </a:lnTo>
                  <a:lnTo>
                    <a:pt x="99680" y="150970"/>
                  </a:lnTo>
                  <a:lnTo>
                    <a:pt x="82519" y="149149"/>
                  </a:lnTo>
                  <a:lnTo>
                    <a:pt x="80329" y="139692"/>
                  </a:lnTo>
                  <a:lnTo>
                    <a:pt x="64499" y="136306"/>
                  </a:lnTo>
                  <a:lnTo>
                    <a:pt x="61053" y="144118"/>
                  </a:lnTo>
                  <a:lnTo>
                    <a:pt x="48514" y="137862"/>
                  </a:lnTo>
                  <a:lnTo>
                    <a:pt x="49954" y="129517"/>
                  </a:lnTo>
                  <a:lnTo>
                    <a:pt x="32696" y="12687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4" name="ee4p_KP_1_98814">
              <a:extLst>
                <a:ext uri="{FF2B5EF4-FFF2-40B4-BE49-F238E27FC236}">
                  <a16:creationId xmlns:a16="http://schemas.microsoft.com/office/drawing/2014/main" id="{901674FA-B0F1-44FE-0024-45DAEB64BDD9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7700779" y="4468994"/>
              <a:ext cx="106612" cy="102932"/>
            </a:xfrm>
            <a:custGeom>
              <a:avLst/>
              <a:gdLst/>
              <a:ahLst/>
              <a:cxnLst/>
              <a:rect l="0" t="0" r="0" b="0"/>
              <a:pathLst>
                <a:path w="150370" h="145179">
                  <a:moveTo>
                    <a:pt x="147138" y="16467"/>
                  </a:moveTo>
                  <a:lnTo>
                    <a:pt x="150369" y="21331"/>
                  </a:lnTo>
                  <a:lnTo>
                    <a:pt x="141598" y="19664"/>
                  </a:lnTo>
                  <a:lnTo>
                    <a:pt x="131578" y="29059"/>
                  </a:lnTo>
                  <a:lnTo>
                    <a:pt x="124686" y="38468"/>
                  </a:lnTo>
                  <a:lnTo>
                    <a:pt x="125559" y="58236"/>
                  </a:lnTo>
                  <a:lnTo>
                    <a:pt x="113624" y="64293"/>
                  </a:lnTo>
                  <a:lnTo>
                    <a:pt x="109522" y="69118"/>
                  </a:lnTo>
                  <a:lnTo>
                    <a:pt x="100819" y="77187"/>
                  </a:lnTo>
                  <a:lnTo>
                    <a:pt x="85447" y="81667"/>
                  </a:lnTo>
                  <a:lnTo>
                    <a:pt x="75429" y="88970"/>
                  </a:lnTo>
                  <a:lnTo>
                    <a:pt x="74707" y="100707"/>
                  </a:lnTo>
                  <a:lnTo>
                    <a:pt x="72013" y="103694"/>
                  </a:lnTo>
                  <a:lnTo>
                    <a:pt x="81198" y="108087"/>
                  </a:lnTo>
                  <a:lnTo>
                    <a:pt x="94271" y="119907"/>
                  </a:lnTo>
                  <a:lnTo>
                    <a:pt x="90948" y="126406"/>
                  </a:lnTo>
                  <a:lnTo>
                    <a:pt x="81122" y="128173"/>
                  </a:lnTo>
                  <a:lnTo>
                    <a:pt x="64808" y="129472"/>
                  </a:lnTo>
                  <a:lnTo>
                    <a:pt x="55816" y="141554"/>
                  </a:lnTo>
                  <a:lnTo>
                    <a:pt x="45512" y="140603"/>
                  </a:lnTo>
                  <a:lnTo>
                    <a:pt x="44067" y="143026"/>
                  </a:lnTo>
                  <a:lnTo>
                    <a:pt x="32857" y="137939"/>
                  </a:lnTo>
                  <a:lnTo>
                    <a:pt x="30072" y="142961"/>
                  </a:lnTo>
                  <a:lnTo>
                    <a:pt x="23306" y="145178"/>
                  </a:lnTo>
                  <a:lnTo>
                    <a:pt x="22493" y="140152"/>
                  </a:lnTo>
                  <a:lnTo>
                    <a:pt x="16513" y="137703"/>
                  </a:lnTo>
                  <a:lnTo>
                    <a:pt x="10307" y="133433"/>
                  </a:lnTo>
                  <a:lnTo>
                    <a:pt x="16627" y="121622"/>
                  </a:lnTo>
                  <a:lnTo>
                    <a:pt x="22074" y="118465"/>
                  </a:lnTo>
                  <a:lnTo>
                    <a:pt x="20018" y="113545"/>
                  </a:lnTo>
                  <a:lnTo>
                    <a:pt x="25875" y="98974"/>
                  </a:lnTo>
                  <a:lnTo>
                    <a:pt x="24363" y="94546"/>
                  </a:lnTo>
                  <a:lnTo>
                    <a:pt x="10891" y="91590"/>
                  </a:lnTo>
                  <a:lnTo>
                    <a:pt x="0" y="84305"/>
                  </a:lnTo>
                  <a:lnTo>
                    <a:pt x="18796" y="66810"/>
                  </a:lnTo>
                  <a:lnTo>
                    <a:pt x="44236" y="52071"/>
                  </a:lnTo>
                  <a:lnTo>
                    <a:pt x="60094" y="32513"/>
                  </a:lnTo>
                  <a:lnTo>
                    <a:pt x="71052" y="41172"/>
                  </a:lnTo>
                  <a:lnTo>
                    <a:pt x="91010" y="42175"/>
                  </a:lnTo>
                  <a:lnTo>
                    <a:pt x="87404" y="27592"/>
                  </a:lnTo>
                  <a:lnTo>
                    <a:pt x="123054" y="15633"/>
                  </a:lnTo>
                  <a:lnTo>
                    <a:pt x="132232" y="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5" name="ee4p_PT_1_98814">
              <a:extLst>
                <a:ext uri="{FF2B5EF4-FFF2-40B4-BE49-F238E27FC236}">
                  <a16:creationId xmlns:a16="http://schemas.microsoft.com/office/drawing/2014/main" id="{FE577626-B910-36E9-FADD-7D256075C0C5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5511193" y="4482927"/>
              <a:ext cx="51347" cy="104668"/>
            </a:xfrm>
            <a:custGeom>
              <a:avLst/>
              <a:gdLst/>
              <a:ahLst/>
              <a:cxnLst/>
              <a:rect l="0" t="0" r="0" b="0"/>
              <a:pathLst>
                <a:path w="72422" h="147628">
                  <a:moveTo>
                    <a:pt x="11351" y="11091"/>
                  </a:moveTo>
                  <a:lnTo>
                    <a:pt x="19727" y="4048"/>
                  </a:lnTo>
                  <a:lnTo>
                    <a:pt x="29147" y="0"/>
                  </a:lnTo>
                  <a:lnTo>
                    <a:pt x="34933" y="13572"/>
                  </a:lnTo>
                  <a:lnTo>
                    <a:pt x="48567" y="13540"/>
                  </a:lnTo>
                  <a:lnTo>
                    <a:pt x="52519" y="10045"/>
                  </a:lnTo>
                  <a:lnTo>
                    <a:pt x="65969" y="11013"/>
                  </a:lnTo>
                  <a:lnTo>
                    <a:pt x="72421" y="24866"/>
                  </a:lnTo>
                  <a:lnTo>
                    <a:pt x="61756" y="32317"/>
                  </a:lnTo>
                  <a:lnTo>
                    <a:pt x="61459" y="53689"/>
                  </a:lnTo>
                  <a:lnTo>
                    <a:pt x="57710" y="57681"/>
                  </a:lnTo>
                  <a:lnTo>
                    <a:pt x="56783" y="70540"/>
                  </a:lnTo>
                  <a:lnTo>
                    <a:pt x="46810" y="72774"/>
                  </a:lnTo>
                  <a:lnTo>
                    <a:pt x="56057" y="88998"/>
                  </a:lnTo>
                  <a:lnTo>
                    <a:pt x="49685" y="106683"/>
                  </a:lnTo>
                  <a:lnTo>
                    <a:pt x="57644" y="114654"/>
                  </a:lnTo>
                  <a:lnTo>
                    <a:pt x="54476" y="121927"/>
                  </a:lnTo>
                  <a:lnTo>
                    <a:pt x="45922" y="131931"/>
                  </a:lnTo>
                  <a:lnTo>
                    <a:pt x="47847" y="140740"/>
                  </a:lnTo>
                  <a:lnTo>
                    <a:pt x="38570" y="147627"/>
                  </a:lnTo>
                  <a:lnTo>
                    <a:pt x="26401" y="143897"/>
                  </a:lnTo>
                  <a:lnTo>
                    <a:pt x="14489" y="146817"/>
                  </a:lnTo>
                  <a:lnTo>
                    <a:pt x="18015" y="126000"/>
                  </a:lnTo>
                  <a:lnTo>
                    <a:pt x="15848" y="109550"/>
                  </a:lnTo>
                  <a:lnTo>
                    <a:pt x="5519" y="107075"/>
                  </a:lnTo>
                  <a:lnTo>
                    <a:pt x="0" y="96887"/>
                  </a:lnTo>
                  <a:lnTo>
                    <a:pt x="1837" y="79211"/>
                  </a:lnTo>
                  <a:lnTo>
                    <a:pt x="11039" y="69367"/>
                  </a:lnTo>
                  <a:lnTo>
                    <a:pt x="12677" y="58369"/>
                  </a:lnTo>
                  <a:lnTo>
                    <a:pt x="17494" y="41935"/>
                  </a:lnTo>
                  <a:lnTo>
                    <a:pt x="16982" y="30303"/>
                  </a:lnTo>
                  <a:lnTo>
                    <a:pt x="12367" y="2040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6" name="ee4p_QA_1_98814">
              <a:extLst>
                <a:ext uri="{FF2B5EF4-FFF2-40B4-BE49-F238E27FC236}">
                  <a16:creationId xmlns:a16="http://schemas.microsoft.com/office/drawing/2014/main" id="{5A4AFD5C-D8CD-03A1-299E-B93B0C19B1BA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6497554" y="4781785"/>
              <a:ext cx="14120" cy="27187"/>
            </a:xfrm>
            <a:custGeom>
              <a:avLst/>
              <a:gdLst/>
              <a:ahLst/>
              <a:cxnLst/>
              <a:rect l="0" t="0" r="0" b="0"/>
              <a:pathLst>
                <a:path w="19916" h="38345">
                  <a:moveTo>
                    <a:pt x="1528" y="33479"/>
                  </a:moveTo>
                  <a:lnTo>
                    <a:pt x="0" y="15592"/>
                  </a:lnTo>
                  <a:lnTo>
                    <a:pt x="6219" y="2658"/>
                  </a:lnTo>
                  <a:lnTo>
                    <a:pt x="12523" y="0"/>
                  </a:lnTo>
                  <a:lnTo>
                    <a:pt x="19508" y="7738"/>
                  </a:lnTo>
                  <a:lnTo>
                    <a:pt x="19915" y="22157"/>
                  </a:lnTo>
                  <a:lnTo>
                    <a:pt x="14904" y="36602"/>
                  </a:lnTo>
                  <a:lnTo>
                    <a:pt x="8506" y="3834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" name="ee4p_RO_1_98814">
              <a:extLst>
                <a:ext uri="{FF2B5EF4-FFF2-40B4-BE49-F238E27FC236}">
                  <a16:creationId xmlns:a16="http://schemas.microsoft.com/office/drawing/2014/main" id="{51EE1AFE-442C-3FCF-276C-7E9370CAFE6C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5998016" y="4362380"/>
              <a:ext cx="153941" cy="92624"/>
            </a:xfrm>
            <a:custGeom>
              <a:avLst/>
              <a:gdLst/>
              <a:ahLst/>
              <a:cxnLst/>
              <a:rect l="0" t="0" r="0" b="0"/>
              <a:pathLst>
                <a:path w="217124" h="130641">
                  <a:moveTo>
                    <a:pt x="57483" y="9981"/>
                  </a:moveTo>
                  <a:lnTo>
                    <a:pt x="67448" y="3675"/>
                  </a:lnTo>
                  <a:lnTo>
                    <a:pt x="81730" y="6937"/>
                  </a:lnTo>
                  <a:lnTo>
                    <a:pt x="96528" y="7047"/>
                  </a:lnTo>
                  <a:lnTo>
                    <a:pt x="107245" y="14233"/>
                  </a:lnTo>
                  <a:lnTo>
                    <a:pt x="115126" y="9720"/>
                  </a:lnTo>
                  <a:lnTo>
                    <a:pt x="132165" y="6892"/>
                  </a:lnTo>
                  <a:lnTo>
                    <a:pt x="137971" y="0"/>
                  </a:lnTo>
                  <a:lnTo>
                    <a:pt x="147709" y="4"/>
                  </a:lnTo>
                  <a:lnTo>
                    <a:pt x="154745" y="2880"/>
                  </a:lnTo>
                  <a:lnTo>
                    <a:pt x="161894" y="11611"/>
                  </a:lnTo>
                  <a:lnTo>
                    <a:pt x="169218" y="23978"/>
                  </a:lnTo>
                  <a:lnTo>
                    <a:pt x="182534" y="41322"/>
                  </a:lnTo>
                  <a:lnTo>
                    <a:pt x="183272" y="54054"/>
                  </a:lnTo>
                  <a:lnTo>
                    <a:pt x="180835" y="66383"/>
                  </a:lnTo>
                  <a:lnTo>
                    <a:pt x="184969" y="79498"/>
                  </a:lnTo>
                  <a:lnTo>
                    <a:pt x="195270" y="84776"/>
                  </a:lnTo>
                  <a:lnTo>
                    <a:pt x="206117" y="80168"/>
                  </a:lnTo>
                  <a:lnTo>
                    <a:pt x="216587" y="85083"/>
                  </a:lnTo>
                  <a:lnTo>
                    <a:pt x="217123" y="92454"/>
                  </a:lnTo>
                  <a:lnTo>
                    <a:pt x="205930" y="98589"/>
                  </a:lnTo>
                  <a:lnTo>
                    <a:pt x="198918" y="95920"/>
                  </a:lnTo>
                  <a:lnTo>
                    <a:pt x="192461" y="130105"/>
                  </a:lnTo>
                  <a:lnTo>
                    <a:pt x="178888" y="127146"/>
                  </a:lnTo>
                  <a:lnTo>
                    <a:pt x="162091" y="116878"/>
                  </a:lnTo>
                  <a:lnTo>
                    <a:pt x="134917" y="123449"/>
                  </a:lnTo>
                  <a:lnTo>
                    <a:pt x="123471" y="130640"/>
                  </a:lnTo>
                  <a:lnTo>
                    <a:pt x="89571" y="129159"/>
                  </a:lnTo>
                  <a:lnTo>
                    <a:pt x="71835" y="124761"/>
                  </a:lnTo>
                  <a:lnTo>
                    <a:pt x="62892" y="126827"/>
                  </a:lnTo>
                  <a:lnTo>
                    <a:pt x="56251" y="115210"/>
                  </a:lnTo>
                  <a:lnTo>
                    <a:pt x="52024" y="110270"/>
                  </a:lnTo>
                  <a:lnTo>
                    <a:pt x="57372" y="105479"/>
                  </a:lnTo>
                  <a:lnTo>
                    <a:pt x="51678" y="101939"/>
                  </a:lnTo>
                  <a:lnTo>
                    <a:pt x="44432" y="108307"/>
                  </a:lnTo>
                  <a:lnTo>
                    <a:pt x="30973" y="100049"/>
                  </a:lnTo>
                  <a:lnTo>
                    <a:pt x="29161" y="88290"/>
                  </a:lnTo>
                  <a:lnTo>
                    <a:pt x="15098" y="81559"/>
                  </a:lnTo>
                  <a:lnTo>
                    <a:pt x="12510" y="72427"/>
                  </a:lnTo>
                  <a:lnTo>
                    <a:pt x="0" y="61109"/>
                  </a:lnTo>
                  <a:lnTo>
                    <a:pt x="18506" y="55659"/>
                  </a:lnTo>
                  <a:lnTo>
                    <a:pt x="32461" y="35974"/>
                  </a:lnTo>
                  <a:lnTo>
                    <a:pt x="43385" y="1614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ee4p_RU_1_98814">
              <a:extLst>
                <a:ext uri="{FF2B5EF4-FFF2-40B4-BE49-F238E27FC236}">
                  <a16:creationId xmlns:a16="http://schemas.microsoft.com/office/drawing/2014/main" id="{246C62B1-11E4-9B0D-3992-37D386AF7B43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5988858" y="3453236"/>
              <a:ext cx="2789345" cy="1051816"/>
            </a:xfrm>
            <a:custGeom>
              <a:avLst/>
              <a:gdLst/>
              <a:ahLst/>
              <a:cxnLst/>
              <a:rect l="l" t="t" r="r" b="b"/>
              <a:pathLst>
                <a:path w="3934206" h="1483526">
                  <a:moveTo>
                    <a:pt x="2839034" y="1094106"/>
                  </a:moveTo>
                  <a:lnTo>
                    <a:pt x="2845032" y="1115055"/>
                  </a:lnTo>
                  <a:lnTo>
                    <a:pt x="2853023" y="1145269"/>
                  </a:lnTo>
                  <a:lnTo>
                    <a:pt x="2852433" y="1175741"/>
                  </a:lnTo>
                  <a:lnTo>
                    <a:pt x="2861960" y="1206604"/>
                  </a:lnTo>
                  <a:lnTo>
                    <a:pt x="2885184" y="1259892"/>
                  </a:lnTo>
                  <a:lnTo>
                    <a:pt x="2851017" y="1250042"/>
                  </a:lnTo>
                  <a:lnTo>
                    <a:pt x="2836815" y="1292882"/>
                  </a:lnTo>
                  <a:lnTo>
                    <a:pt x="2859317" y="1322853"/>
                  </a:lnTo>
                  <a:lnTo>
                    <a:pt x="2858666" y="1343101"/>
                  </a:lnTo>
                  <a:lnTo>
                    <a:pt x="2841178" y="1325642"/>
                  </a:lnTo>
                  <a:lnTo>
                    <a:pt x="2826044" y="1348038"/>
                  </a:lnTo>
                  <a:lnTo>
                    <a:pt x="2821771" y="1323749"/>
                  </a:lnTo>
                  <a:lnTo>
                    <a:pt x="2824345" y="1295276"/>
                  </a:lnTo>
                  <a:lnTo>
                    <a:pt x="2821714" y="1263380"/>
                  </a:lnTo>
                  <a:lnTo>
                    <a:pt x="2827054" y="1240801"/>
                  </a:lnTo>
                  <a:lnTo>
                    <a:pt x="2828074" y="1200372"/>
                  </a:lnTo>
                  <a:lnTo>
                    <a:pt x="2814550" y="1170233"/>
                  </a:lnTo>
                  <a:lnTo>
                    <a:pt x="2816592" y="1127722"/>
                  </a:lnTo>
                  <a:lnTo>
                    <a:pt x="2837929" y="1113239"/>
                  </a:lnTo>
                  <a:lnTo>
                    <a:pt x="2828761" y="1098569"/>
                  </a:lnTo>
                  <a:close/>
                  <a:moveTo>
                    <a:pt x="37112" y="1067723"/>
                  </a:moveTo>
                  <a:lnTo>
                    <a:pt x="61286" y="1073353"/>
                  </a:lnTo>
                  <a:lnTo>
                    <a:pt x="71490" y="1078441"/>
                  </a:lnTo>
                  <a:lnTo>
                    <a:pt x="69026" y="1087196"/>
                  </a:lnTo>
                  <a:lnTo>
                    <a:pt x="70874" y="1095325"/>
                  </a:lnTo>
                  <a:lnTo>
                    <a:pt x="28428" y="1095803"/>
                  </a:lnTo>
                  <a:lnTo>
                    <a:pt x="0" y="1092189"/>
                  </a:lnTo>
                  <a:lnTo>
                    <a:pt x="5259" y="1078134"/>
                  </a:lnTo>
                  <a:close/>
                  <a:moveTo>
                    <a:pt x="3704019" y="465997"/>
                  </a:moveTo>
                  <a:lnTo>
                    <a:pt x="3723583" y="466086"/>
                  </a:lnTo>
                  <a:lnTo>
                    <a:pt x="3756969" y="478252"/>
                  </a:lnTo>
                  <a:lnTo>
                    <a:pt x="3754992" y="484040"/>
                  </a:lnTo>
                  <a:lnTo>
                    <a:pt x="3731212" y="494149"/>
                  </a:lnTo>
                  <a:lnTo>
                    <a:pt x="3701062" y="496705"/>
                  </a:lnTo>
                  <a:lnTo>
                    <a:pt x="3675749" y="498849"/>
                  </a:lnTo>
                  <a:lnTo>
                    <a:pt x="3671638" y="485475"/>
                  </a:lnTo>
                  <a:lnTo>
                    <a:pt x="3701062" y="467783"/>
                  </a:lnTo>
                  <a:close/>
                  <a:moveTo>
                    <a:pt x="2825352" y="365319"/>
                  </a:moveTo>
                  <a:lnTo>
                    <a:pt x="2858147" y="382421"/>
                  </a:lnTo>
                  <a:lnTo>
                    <a:pt x="2860941" y="394089"/>
                  </a:lnTo>
                  <a:lnTo>
                    <a:pt x="2825942" y="394399"/>
                  </a:lnTo>
                  <a:lnTo>
                    <a:pt x="2778635" y="389459"/>
                  </a:lnTo>
                  <a:lnTo>
                    <a:pt x="2774594" y="387110"/>
                  </a:lnTo>
                  <a:lnTo>
                    <a:pt x="2796490" y="369471"/>
                  </a:lnTo>
                  <a:close/>
                  <a:moveTo>
                    <a:pt x="2924525" y="290217"/>
                  </a:moveTo>
                  <a:lnTo>
                    <a:pt x="2967545" y="297259"/>
                  </a:lnTo>
                  <a:lnTo>
                    <a:pt x="3025469" y="309407"/>
                  </a:lnTo>
                  <a:lnTo>
                    <a:pt x="2998792" y="327599"/>
                  </a:lnTo>
                  <a:lnTo>
                    <a:pt x="2961895" y="323497"/>
                  </a:lnTo>
                  <a:lnTo>
                    <a:pt x="2919002" y="305289"/>
                  </a:lnTo>
                  <a:close/>
                  <a:moveTo>
                    <a:pt x="2750772" y="260076"/>
                  </a:moveTo>
                  <a:lnTo>
                    <a:pt x="2811723" y="262158"/>
                  </a:lnTo>
                  <a:lnTo>
                    <a:pt x="2895160" y="287140"/>
                  </a:lnTo>
                  <a:lnTo>
                    <a:pt x="2877010" y="321584"/>
                  </a:lnTo>
                  <a:lnTo>
                    <a:pt x="2791923" y="320311"/>
                  </a:lnTo>
                  <a:lnTo>
                    <a:pt x="2753643" y="331144"/>
                  </a:lnTo>
                  <a:lnTo>
                    <a:pt x="2707915" y="301173"/>
                  </a:lnTo>
                  <a:lnTo>
                    <a:pt x="2720319" y="268961"/>
                  </a:lnTo>
                  <a:close/>
                  <a:moveTo>
                    <a:pt x="1119427" y="221565"/>
                  </a:moveTo>
                  <a:lnTo>
                    <a:pt x="1135473" y="240603"/>
                  </a:lnTo>
                  <a:lnTo>
                    <a:pt x="1119970" y="255471"/>
                  </a:lnTo>
                  <a:lnTo>
                    <a:pt x="1038182" y="278925"/>
                  </a:lnTo>
                  <a:lnTo>
                    <a:pt x="967692" y="301210"/>
                  </a:lnTo>
                  <a:lnTo>
                    <a:pt x="895987" y="344926"/>
                  </a:lnTo>
                  <a:lnTo>
                    <a:pt x="861587" y="388743"/>
                  </a:lnTo>
                  <a:lnTo>
                    <a:pt x="825406" y="430972"/>
                  </a:lnTo>
                  <a:lnTo>
                    <a:pt x="830103" y="466723"/>
                  </a:lnTo>
                  <a:lnTo>
                    <a:pt x="874257" y="501393"/>
                  </a:lnTo>
                  <a:lnTo>
                    <a:pt x="860622" y="505066"/>
                  </a:lnTo>
                  <a:lnTo>
                    <a:pt x="785197" y="499624"/>
                  </a:lnTo>
                  <a:lnTo>
                    <a:pt x="779072" y="480913"/>
                  </a:lnTo>
                  <a:lnTo>
                    <a:pt x="737289" y="469528"/>
                  </a:lnTo>
                  <a:lnTo>
                    <a:pt x="733916" y="446390"/>
                  </a:lnTo>
                  <a:lnTo>
                    <a:pt x="757518" y="437122"/>
                  </a:lnTo>
                  <a:lnTo>
                    <a:pt x="756731" y="413368"/>
                  </a:lnTo>
                  <a:lnTo>
                    <a:pt x="802514" y="375627"/>
                  </a:lnTo>
                  <a:lnTo>
                    <a:pt x="781294" y="370154"/>
                  </a:lnTo>
                  <a:lnTo>
                    <a:pt x="836558" y="330412"/>
                  </a:lnTo>
                  <a:lnTo>
                    <a:pt x="830313" y="309530"/>
                  </a:lnTo>
                  <a:lnTo>
                    <a:pt x="881943" y="284949"/>
                  </a:lnTo>
                  <a:lnTo>
                    <a:pt x="958148" y="254602"/>
                  </a:lnTo>
                  <a:lnTo>
                    <a:pt x="1034974" y="245669"/>
                  </a:lnTo>
                  <a:lnTo>
                    <a:pt x="1074506" y="227850"/>
                  </a:lnTo>
                  <a:close/>
                  <a:moveTo>
                    <a:pt x="1954894" y="184460"/>
                  </a:moveTo>
                  <a:lnTo>
                    <a:pt x="1994481" y="200407"/>
                  </a:lnTo>
                  <a:lnTo>
                    <a:pt x="1963051" y="212448"/>
                  </a:lnTo>
                  <a:lnTo>
                    <a:pt x="2015337" y="219893"/>
                  </a:lnTo>
                  <a:lnTo>
                    <a:pt x="2021566" y="243709"/>
                  </a:lnTo>
                  <a:lnTo>
                    <a:pt x="2042658" y="232019"/>
                  </a:lnTo>
                  <a:lnTo>
                    <a:pt x="2110140" y="232662"/>
                  </a:lnTo>
                  <a:lnTo>
                    <a:pt x="2162174" y="256013"/>
                  </a:lnTo>
                  <a:lnTo>
                    <a:pt x="2180702" y="273753"/>
                  </a:lnTo>
                  <a:lnTo>
                    <a:pt x="2174959" y="298099"/>
                  </a:lnTo>
                  <a:lnTo>
                    <a:pt x="2149425" y="311820"/>
                  </a:lnTo>
                  <a:lnTo>
                    <a:pt x="2088765" y="337297"/>
                  </a:lnTo>
                  <a:lnTo>
                    <a:pt x="2071424" y="350778"/>
                  </a:lnTo>
                  <a:lnTo>
                    <a:pt x="2100047" y="357105"/>
                  </a:lnTo>
                  <a:lnTo>
                    <a:pt x="2134191" y="368454"/>
                  </a:lnTo>
                  <a:lnTo>
                    <a:pt x="2154973" y="359949"/>
                  </a:lnTo>
                  <a:lnTo>
                    <a:pt x="2166746" y="388654"/>
                  </a:lnTo>
                  <a:lnTo>
                    <a:pt x="2176885" y="377086"/>
                  </a:lnTo>
                  <a:lnTo>
                    <a:pt x="2213793" y="370018"/>
                  </a:lnTo>
                  <a:lnTo>
                    <a:pt x="2287855" y="377406"/>
                  </a:lnTo>
                  <a:lnTo>
                    <a:pt x="2293479" y="398177"/>
                  </a:lnTo>
                  <a:lnTo>
                    <a:pt x="2389980" y="404738"/>
                  </a:lnTo>
                  <a:lnTo>
                    <a:pt x="2391299" y="370817"/>
                  </a:lnTo>
                  <a:lnTo>
                    <a:pt x="2440285" y="378643"/>
                  </a:lnTo>
                  <a:lnTo>
                    <a:pt x="2477136" y="378398"/>
                  </a:lnTo>
                  <a:lnTo>
                    <a:pt x="2514410" y="401764"/>
                  </a:lnTo>
                  <a:lnTo>
                    <a:pt x="2525035" y="429779"/>
                  </a:lnTo>
                  <a:lnTo>
                    <a:pt x="2511380" y="447893"/>
                  </a:lnTo>
                  <a:lnTo>
                    <a:pt x="2540372" y="481490"/>
                  </a:lnTo>
                  <a:lnTo>
                    <a:pt x="2576671" y="498604"/>
                  </a:lnTo>
                  <a:lnTo>
                    <a:pt x="2598944" y="454071"/>
                  </a:lnTo>
                  <a:lnTo>
                    <a:pt x="2635972" y="473287"/>
                  </a:lnTo>
                  <a:lnTo>
                    <a:pt x="2675312" y="461827"/>
                  </a:lnTo>
                  <a:lnTo>
                    <a:pt x="2719990" y="474935"/>
                  </a:lnTo>
                  <a:lnTo>
                    <a:pt x="2736992" y="462990"/>
                  </a:lnTo>
                  <a:lnTo>
                    <a:pt x="2774749" y="468972"/>
                  </a:lnTo>
                  <a:lnTo>
                    <a:pt x="2758086" y="429020"/>
                  </a:lnTo>
                  <a:lnTo>
                    <a:pt x="2788561" y="410093"/>
                  </a:lnTo>
                  <a:lnTo>
                    <a:pt x="2997039" y="438397"/>
                  </a:lnTo>
                  <a:lnTo>
                    <a:pt x="3016687" y="463913"/>
                  </a:lnTo>
                  <a:lnTo>
                    <a:pt x="3077111" y="496285"/>
                  </a:lnTo>
                  <a:lnTo>
                    <a:pt x="3170319" y="488320"/>
                  </a:lnTo>
                  <a:lnTo>
                    <a:pt x="3216274" y="495255"/>
                  </a:lnTo>
                  <a:lnTo>
                    <a:pt x="3235491" y="512560"/>
                  </a:lnTo>
                  <a:lnTo>
                    <a:pt x="3232682" y="542801"/>
                  </a:lnTo>
                  <a:lnTo>
                    <a:pt x="3261118" y="554452"/>
                  </a:lnTo>
                  <a:lnTo>
                    <a:pt x="3292014" y="546079"/>
                  </a:lnTo>
                  <a:lnTo>
                    <a:pt x="3332949" y="545006"/>
                  </a:lnTo>
                  <a:lnTo>
                    <a:pt x="3376527" y="553035"/>
                  </a:lnTo>
                  <a:lnTo>
                    <a:pt x="3420276" y="548510"/>
                  </a:lnTo>
                  <a:lnTo>
                    <a:pt x="3460486" y="584562"/>
                  </a:lnTo>
                  <a:lnTo>
                    <a:pt x="3489090" y="571664"/>
                  </a:lnTo>
                  <a:lnTo>
                    <a:pt x="3470424" y="545640"/>
                  </a:lnTo>
                  <a:lnTo>
                    <a:pt x="3480701" y="527348"/>
                  </a:lnTo>
                  <a:lnTo>
                    <a:pt x="3554345" y="538880"/>
                  </a:lnTo>
                  <a:lnTo>
                    <a:pt x="3602361" y="536418"/>
                  </a:lnTo>
                  <a:lnTo>
                    <a:pt x="3668746" y="555972"/>
                  </a:lnTo>
                  <a:lnTo>
                    <a:pt x="3701062" y="573686"/>
                  </a:lnTo>
                  <a:lnTo>
                    <a:pt x="3757613" y="604316"/>
                  </a:lnTo>
                  <a:lnTo>
                    <a:pt x="3818130" y="643510"/>
                  </a:lnTo>
                  <a:lnTo>
                    <a:pt x="3816145" y="667638"/>
                  </a:lnTo>
                  <a:lnTo>
                    <a:pt x="3831713" y="677218"/>
                  </a:lnTo>
                  <a:lnTo>
                    <a:pt x="3826358" y="649113"/>
                  </a:lnTo>
                  <a:lnTo>
                    <a:pt x="3889016" y="654912"/>
                  </a:lnTo>
                  <a:lnTo>
                    <a:pt x="3934206" y="690938"/>
                  </a:lnTo>
                  <a:lnTo>
                    <a:pt x="3911320" y="707505"/>
                  </a:lnTo>
                  <a:lnTo>
                    <a:pt x="3873483" y="711419"/>
                  </a:lnTo>
                  <a:lnTo>
                    <a:pt x="3872912" y="748022"/>
                  </a:lnTo>
                  <a:lnTo>
                    <a:pt x="3863671" y="755735"/>
                  </a:lnTo>
                  <a:lnTo>
                    <a:pt x="3842054" y="754628"/>
                  </a:lnTo>
                  <a:lnTo>
                    <a:pt x="3824463" y="741682"/>
                  </a:lnTo>
                  <a:lnTo>
                    <a:pt x="3793772" y="730791"/>
                  </a:lnTo>
                  <a:lnTo>
                    <a:pt x="3788611" y="714487"/>
                  </a:lnTo>
                  <a:lnTo>
                    <a:pt x="3765169" y="708305"/>
                  </a:lnTo>
                  <a:lnTo>
                    <a:pt x="3738918" y="713209"/>
                  </a:lnTo>
                  <a:lnTo>
                    <a:pt x="3726376" y="699955"/>
                  </a:lnTo>
                  <a:lnTo>
                    <a:pt x="3731389" y="685785"/>
                  </a:lnTo>
                  <a:lnTo>
                    <a:pt x="3703744" y="694853"/>
                  </a:lnTo>
                  <a:lnTo>
                    <a:pt x="3714156" y="712696"/>
                  </a:lnTo>
                  <a:lnTo>
                    <a:pt x="3701062" y="728662"/>
                  </a:lnTo>
                  <a:lnTo>
                    <a:pt x="3700896" y="728864"/>
                  </a:lnTo>
                  <a:lnTo>
                    <a:pt x="3671220" y="745267"/>
                  </a:lnTo>
                  <a:lnTo>
                    <a:pt x="3641306" y="742540"/>
                  </a:lnTo>
                  <a:lnTo>
                    <a:pt x="3662121" y="762266"/>
                  </a:lnTo>
                  <a:lnTo>
                    <a:pt x="3675861" y="792443"/>
                  </a:lnTo>
                  <a:lnTo>
                    <a:pt x="3686527" y="802216"/>
                  </a:lnTo>
                  <a:lnTo>
                    <a:pt x="3689205" y="817140"/>
                  </a:lnTo>
                  <a:lnTo>
                    <a:pt x="3683247" y="826641"/>
                  </a:lnTo>
                  <a:lnTo>
                    <a:pt x="3640222" y="818831"/>
                  </a:lnTo>
                  <a:lnTo>
                    <a:pt x="3575706" y="845705"/>
                  </a:lnTo>
                  <a:lnTo>
                    <a:pt x="3555181" y="849836"/>
                  </a:lnTo>
                  <a:lnTo>
                    <a:pt x="3519862" y="874577"/>
                  </a:lnTo>
                  <a:lnTo>
                    <a:pt x="3486358" y="895966"/>
                  </a:lnTo>
                  <a:lnTo>
                    <a:pt x="3477871" y="911668"/>
                  </a:lnTo>
                  <a:lnTo>
                    <a:pt x="3444854" y="887719"/>
                  </a:lnTo>
                  <a:lnTo>
                    <a:pt x="3384713" y="914876"/>
                  </a:lnTo>
                  <a:lnTo>
                    <a:pt x="3374210" y="902067"/>
                  </a:lnTo>
                  <a:lnTo>
                    <a:pt x="3351976" y="916833"/>
                  </a:lnTo>
                  <a:lnTo>
                    <a:pt x="3321104" y="912118"/>
                  </a:lnTo>
                  <a:lnTo>
                    <a:pt x="3313667" y="934646"/>
                  </a:lnTo>
                  <a:lnTo>
                    <a:pt x="3285973" y="967389"/>
                  </a:lnTo>
                  <a:lnTo>
                    <a:pt x="3286795" y="980926"/>
                  </a:lnTo>
                  <a:lnTo>
                    <a:pt x="3313085" y="988396"/>
                  </a:lnTo>
                  <a:lnTo>
                    <a:pt x="3309993" y="1036350"/>
                  </a:lnTo>
                  <a:lnTo>
                    <a:pt x="3288564" y="1037557"/>
                  </a:lnTo>
                  <a:lnTo>
                    <a:pt x="3278682" y="1064659"/>
                  </a:lnTo>
                  <a:lnTo>
                    <a:pt x="3288285" y="1078488"/>
                  </a:lnTo>
                  <a:lnTo>
                    <a:pt x="3247919" y="1094791"/>
                  </a:lnTo>
                  <a:lnTo>
                    <a:pt x="3239909" y="1130839"/>
                  </a:lnTo>
                  <a:lnTo>
                    <a:pt x="3205498" y="1138470"/>
                  </a:lnTo>
                  <a:lnTo>
                    <a:pt x="3198578" y="1170009"/>
                  </a:lnTo>
                  <a:lnTo>
                    <a:pt x="3165307" y="1198582"/>
                  </a:lnTo>
                  <a:lnTo>
                    <a:pt x="3156772" y="1177484"/>
                  </a:lnTo>
                  <a:lnTo>
                    <a:pt x="3146888" y="1132205"/>
                  </a:lnTo>
                  <a:lnTo>
                    <a:pt x="3134004" y="1061586"/>
                  </a:lnTo>
                  <a:lnTo>
                    <a:pt x="3145101" y="1016420"/>
                  </a:lnTo>
                  <a:lnTo>
                    <a:pt x="3164577" y="996713"/>
                  </a:lnTo>
                  <a:lnTo>
                    <a:pt x="3165782" y="981162"/>
                  </a:lnTo>
                  <a:lnTo>
                    <a:pt x="3201652" y="973680"/>
                  </a:lnTo>
                  <a:lnTo>
                    <a:pt x="3242885" y="931107"/>
                  </a:lnTo>
                  <a:lnTo>
                    <a:pt x="3282620" y="895730"/>
                  </a:lnTo>
                  <a:lnTo>
                    <a:pt x="3324114" y="867882"/>
                  </a:lnTo>
                  <a:lnTo>
                    <a:pt x="3342670" y="817799"/>
                  </a:lnTo>
                  <a:lnTo>
                    <a:pt x="3314621" y="820828"/>
                  </a:lnTo>
                  <a:lnTo>
                    <a:pt x="3300759" y="850194"/>
                  </a:lnTo>
                  <a:lnTo>
                    <a:pt x="3242211" y="888739"/>
                  </a:lnTo>
                  <a:lnTo>
                    <a:pt x="3223303" y="845534"/>
                  </a:lnTo>
                  <a:lnTo>
                    <a:pt x="3163712" y="857549"/>
                  </a:lnTo>
                  <a:lnTo>
                    <a:pt x="3105945" y="915920"/>
                  </a:lnTo>
                  <a:lnTo>
                    <a:pt x="3125005" y="936897"/>
                  </a:lnTo>
                  <a:lnTo>
                    <a:pt x="3073486" y="945769"/>
                  </a:lnTo>
                  <a:lnTo>
                    <a:pt x="3037797" y="949258"/>
                  </a:lnTo>
                  <a:lnTo>
                    <a:pt x="3039469" y="924640"/>
                  </a:lnTo>
                  <a:lnTo>
                    <a:pt x="3003589" y="919438"/>
                  </a:lnTo>
                  <a:lnTo>
                    <a:pt x="2974991" y="936232"/>
                  </a:lnTo>
                  <a:lnTo>
                    <a:pt x="2904413" y="930370"/>
                  </a:lnTo>
                  <a:lnTo>
                    <a:pt x="2828485" y="940468"/>
                  </a:lnTo>
                  <a:lnTo>
                    <a:pt x="2753713" y="1005870"/>
                  </a:lnTo>
                  <a:lnTo>
                    <a:pt x="2665253" y="1082505"/>
                  </a:lnTo>
                  <a:lnTo>
                    <a:pt x="2701620" y="1086531"/>
                  </a:lnTo>
                  <a:lnTo>
                    <a:pt x="2712971" y="1106437"/>
                  </a:lnTo>
                  <a:lnTo>
                    <a:pt x="2735390" y="1113464"/>
                  </a:lnTo>
                  <a:lnTo>
                    <a:pt x="2750161" y="1097645"/>
                  </a:lnTo>
                  <a:lnTo>
                    <a:pt x="2775481" y="1099705"/>
                  </a:lnTo>
                  <a:lnTo>
                    <a:pt x="2808808" y="1134378"/>
                  </a:lnTo>
                  <a:lnTo>
                    <a:pt x="2809590" y="1160859"/>
                  </a:lnTo>
                  <a:lnTo>
                    <a:pt x="2791544" y="1191601"/>
                  </a:lnTo>
                  <a:lnTo>
                    <a:pt x="2789597" y="1227858"/>
                  </a:lnTo>
                  <a:lnTo>
                    <a:pt x="2779184" y="1275618"/>
                  </a:lnTo>
                  <a:lnTo>
                    <a:pt x="2744393" y="1318111"/>
                  </a:lnTo>
                  <a:lnTo>
                    <a:pt x="2736660" y="1338188"/>
                  </a:lnTo>
                  <a:lnTo>
                    <a:pt x="2705328" y="1371661"/>
                  </a:lnTo>
                  <a:lnTo>
                    <a:pt x="2674237" y="1404458"/>
                  </a:lnTo>
                  <a:lnTo>
                    <a:pt x="2659326" y="1421097"/>
                  </a:lnTo>
                  <a:lnTo>
                    <a:pt x="2628567" y="1437527"/>
                  </a:lnTo>
                  <a:lnTo>
                    <a:pt x="2614012" y="1437890"/>
                  </a:lnTo>
                  <a:lnTo>
                    <a:pt x="2599512" y="1424286"/>
                  </a:lnTo>
                  <a:lnTo>
                    <a:pt x="2568530" y="1444743"/>
                  </a:lnTo>
                  <a:lnTo>
                    <a:pt x="2564932" y="1453998"/>
                  </a:lnTo>
                  <a:lnTo>
                    <a:pt x="2561700" y="1449134"/>
                  </a:lnTo>
                  <a:lnTo>
                    <a:pt x="2561559" y="1434970"/>
                  </a:lnTo>
                  <a:lnTo>
                    <a:pt x="2573350" y="1434216"/>
                  </a:lnTo>
                  <a:lnTo>
                    <a:pt x="2576671" y="1400995"/>
                  </a:lnTo>
                  <a:lnTo>
                    <a:pt x="2570592" y="1376672"/>
                  </a:lnTo>
                  <a:lnTo>
                    <a:pt x="2590402" y="1366580"/>
                  </a:lnTo>
                  <a:lnTo>
                    <a:pt x="2618418" y="1371644"/>
                  </a:lnTo>
                  <a:lnTo>
                    <a:pt x="2633941" y="1343707"/>
                  </a:lnTo>
                  <a:lnTo>
                    <a:pt x="2641851" y="1311903"/>
                  </a:lnTo>
                  <a:lnTo>
                    <a:pt x="2650818" y="1301195"/>
                  </a:lnTo>
                  <a:lnTo>
                    <a:pt x="2662948" y="1274684"/>
                  </a:lnTo>
                  <a:lnTo>
                    <a:pt x="2624799" y="1283399"/>
                  </a:lnTo>
                  <a:lnTo>
                    <a:pt x="2604788" y="1295016"/>
                  </a:lnTo>
                  <a:lnTo>
                    <a:pt x="2569716" y="1294982"/>
                  </a:lnTo>
                  <a:lnTo>
                    <a:pt x="2560368" y="1267228"/>
                  </a:lnTo>
                  <a:lnTo>
                    <a:pt x="2533027" y="1246032"/>
                  </a:lnTo>
                  <a:lnTo>
                    <a:pt x="2492854" y="1236444"/>
                  </a:lnTo>
                  <a:lnTo>
                    <a:pt x="2484314" y="1206841"/>
                  </a:lnTo>
                  <a:lnTo>
                    <a:pt x="2476275" y="1188105"/>
                  </a:lnTo>
                  <a:lnTo>
                    <a:pt x="2467624" y="1174891"/>
                  </a:lnTo>
                  <a:lnTo>
                    <a:pt x="2453359" y="1143647"/>
                  </a:lnTo>
                  <a:lnTo>
                    <a:pt x="2433089" y="1132140"/>
                  </a:lnTo>
                  <a:lnTo>
                    <a:pt x="2398540" y="1122796"/>
                  </a:lnTo>
                  <a:lnTo>
                    <a:pt x="2367938" y="1123647"/>
                  </a:lnTo>
                  <a:lnTo>
                    <a:pt x="2339255" y="1129308"/>
                  </a:lnTo>
                  <a:lnTo>
                    <a:pt x="2320189" y="1144860"/>
                  </a:lnTo>
                  <a:lnTo>
                    <a:pt x="2332854" y="1152255"/>
                  </a:lnTo>
                  <a:lnTo>
                    <a:pt x="2333140" y="1169348"/>
                  </a:lnTo>
                  <a:lnTo>
                    <a:pt x="2320303" y="1179219"/>
                  </a:lnTo>
                  <a:lnTo>
                    <a:pt x="2299467" y="1211605"/>
                  </a:lnTo>
                  <a:lnTo>
                    <a:pt x="2299677" y="1224921"/>
                  </a:lnTo>
                  <a:lnTo>
                    <a:pt x="2267148" y="1243924"/>
                  </a:lnTo>
                  <a:lnTo>
                    <a:pt x="2239438" y="1232587"/>
                  </a:lnTo>
                  <a:lnTo>
                    <a:pt x="2211898" y="1235094"/>
                  </a:lnTo>
                  <a:lnTo>
                    <a:pt x="2199813" y="1225001"/>
                  </a:lnTo>
                  <a:lnTo>
                    <a:pt x="2185971" y="1221738"/>
                  </a:lnTo>
                  <a:lnTo>
                    <a:pt x="2152162" y="1242947"/>
                  </a:lnTo>
                  <a:lnTo>
                    <a:pt x="2121773" y="1247906"/>
                  </a:lnTo>
                  <a:lnTo>
                    <a:pt x="2100555" y="1255310"/>
                  </a:lnTo>
                  <a:lnTo>
                    <a:pt x="2071481" y="1250448"/>
                  </a:lnTo>
                  <a:lnTo>
                    <a:pt x="2050076" y="1250759"/>
                  </a:lnTo>
                  <a:lnTo>
                    <a:pt x="2036066" y="1235439"/>
                  </a:lnTo>
                  <a:lnTo>
                    <a:pt x="2013459" y="1220952"/>
                  </a:lnTo>
                  <a:lnTo>
                    <a:pt x="1990326" y="1216967"/>
                  </a:lnTo>
                  <a:lnTo>
                    <a:pt x="1961125" y="1220921"/>
                  </a:lnTo>
                  <a:lnTo>
                    <a:pt x="1939312" y="1226518"/>
                  </a:lnTo>
                  <a:lnTo>
                    <a:pt x="1906519" y="1213800"/>
                  </a:lnTo>
                  <a:lnTo>
                    <a:pt x="1902118" y="1190981"/>
                  </a:lnTo>
                  <a:lnTo>
                    <a:pt x="1874978" y="1183110"/>
                  </a:lnTo>
                  <a:lnTo>
                    <a:pt x="1854025" y="1179512"/>
                  </a:lnTo>
                  <a:lnTo>
                    <a:pt x="1828167" y="1166778"/>
                  </a:lnTo>
                  <a:lnTo>
                    <a:pt x="1804260" y="1198584"/>
                  </a:lnTo>
                  <a:lnTo>
                    <a:pt x="1813631" y="1216471"/>
                  </a:lnTo>
                  <a:lnTo>
                    <a:pt x="1791195" y="1237472"/>
                  </a:lnTo>
                  <a:lnTo>
                    <a:pt x="1757824" y="1229910"/>
                  </a:lnTo>
                  <a:lnTo>
                    <a:pt x="1734785" y="1228826"/>
                  </a:lnTo>
                  <a:lnTo>
                    <a:pt x="1719357" y="1214710"/>
                  </a:lnTo>
                  <a:lnTo>
                    <a:pt x="1695274" y="1214263"/>
                  </a:lnTo>
                  <a:lnTo>
                    <a:pt x="1675203" y="1204944"/>
                  </a:lnTo>
                  <a:lnTo>
                    <a:pt x="1640094" y="1219213"/>
                  </a:lnTo>
                  <a:lnTo>
                    <a:pt x="1596050" y="1245136"/>
                  </a:lnTo>
                  <a:lnTo>
                    <a:pt x="1571714" y="1250321"/>
                  </a:lnTo>
                  <a:lnTo>
                    <a:pt x="1562681" y="1252777"/>
                  </a:lnTo>
                  <a:lnTo>
                    <a:pt x="1550433" y="1234448"/>
                  </a:lnTo>
                  <a:lnTo>
                    <a:pt x="1520701" y="1238469"/>
                  </a:lnTo>
                  <a:lnTo>
                    <a:pt x="1510874" y="1225694"/>
                  </a:lnTo>
                  <a:lnTo>
                    <a:pt x="1494735" y="1219830"/>
                  </a:lnTo>
                  <a:lnTo>
                    <a:pt x="1483626" y="1202294"/>
                  </a:lnTo>
                  <a:lnTo>
                    <a:pt x="1470882" y="1196809"/>
                  </a:lnTo>
                  <a:lnTo>
                    <a:pt x="1437712" y="1204640"/>
                  </a:lnTo>
                  <a:lnTo>
                    <a:pt x="1405914" y="1187050"/>
                  </a:lnTo>
                  <a:lnTo>
                    <a:pt x="1393614" y="1203040"/>
                  </a:lnTo>
                  <a:lnTo>
                    <a:pt x="1342033" y="1124505"/>
                  </a:lnTo>
                  <a:lnTo>
                    <a:pt x="1312585" y="1100108"/>
                  </a:lnTo>
                  <a:lnTo>
                    <a:pt x="1321032" y="1090136"/>
                  </a:lnTo>
                  <a:lnTo>
                    <a:pt x="1263180" y="1120026"/>
                  </a:lnTo>
                  <a:lnTo>
                    <a:pt x="1241041" y="1121820"/>
                  </a:lnTo>
                  <a:lnTo>
                    <a:pt x="1242953" y="1104591"/>
                  </a:lnTo>
                  <a:lnTo>
                    <a:pt x="1213306" y="1093763"/>
                  </a:lnTo>
                  <a:lnTo>
                    <a:pt x="1189208" y="1101495"/>
                  </a:lnTo>
                  <a:lnTo>
                    <a:pt x="1181939" y="1068391"/>
                  </a:lnTo>
                  <a:lnTo>
                    <a:pt x="1140458" y="1061449"/>
                  </a:lnTo>
                  <a:lnTo>
                    <a:pt x="1119705" y="1074794"/>
                  </a:lnTo>
                  <a:lnTo>
                    <a:pt x="1061947" y="1086605"/>
                  </a:lnTo>
                  <a:lnTo>
                    <a:pt x="1050675" y="1094476"/>
                  </a:lnTo>
                  <a:lnTo>
                    <a:pt x="964301" y="1105521"/>
                  </a:lnTo>
                  <a:lnTo>
                    <a:pt x="953716" y="1116304"/>
                  </a:lnTo>
                  <a:lnTo>
                    <a:pt x="970380" y="1137804"/>
                  </a:lnTo>
                  <a:lnTo>
                    <a:pt x="948221" y="1145916"/>
                  </a:lnTo>
                  <a:lnTo>
                    <a:pt x="952544" y="1154387"/>
                  </a:lnTo>
                  <a:lnTo>
                    <a:pt x="930390" y="1169462"/>
                  </a:lnTo>
                  <a:lnTo>
                    <a:pt x="967795" y="1190592"/>
                  </a:lnTo>
                  <a:lnTo>
                    <a:pt x="962011" y="1205039"/>
                  </a:lnTo>
                  <a:lnTo>
                    <a:pt x="929589" y="1203727"/>
                  </a:lnTo>
                  <a:lnTo>
                    <a:pt x="922883" y="1212742"/>
                  </a:lnTo>
                  <a:lnTo>
                    <a:pt x="893361" y="1196978"/>
                  </a:lnTo>
                  <a:lnTo>
                    <a:pt x="856767" y="1197591"/>
                  </a:lnTo>
                  <a:lnTo>
                    <a:pt x="832275" y="1210428"/>
                  </a:lnTo>
                  <a:lnTo>
                    <a:pt x="804944" y="1198119"/>
                  </a:lnTo>
                  <a:lnTo>
                    <a:pt x="754066" y="1176910"/>
                  </a:lnTo>
                  <a:lnTo>
                    <a:pt x="718010" y="1177706"/>
                  </a:lnTo>
                  <a:lnTo>
                    <a:pt x="670361" y="1210931"/>
                  </a:lnTo>
                  <a:lnTo>
                    <a:pt x="667486" y="1233002"/>
                  </a:lnTo>
                  <a:lnTo>
                    <a:pt x="643749" y="1215493"/>
                  </a:lnTo>
                  <a:lnTo>
                    <a:pt x="625332" y="1248563"/>
                  </a:lnTo>
                  <a:lnTo>
                    <a:pt x="632073" y="1254656"/>
                  </a:lnTo>
                  <a:lnTo>
                    <a:pt x="618749" y="1277173"/>
                  </a:lnTo>
                  <a:lnTo>
                    <a:pt x="638342" y="1297164"/>
                  </a:lnTo>
                  <a:lnTo>
                    <a:pt x="655470" y="1296344"/>
                  </a:lnTo>
                  <a:lnTo>
                    <a:pt x="670184" y="1315896"/>
                  </a:lnTo>
                  <a:lnTo>
                    <a:pt x="667842" y="1330859"/>
                  </a:lnTo>
                  <a:lnTo>
                    <a:pt x="679565" y="1335544"/>
                  </a:lnTo>
                  <a:lnTo>
                    <a:pt x="669046" y="1352658"/>
                  </a:lnTo>
                  <a:lnTo>
                    <a:pt x="646667" y="1357396"/>
                  </a:lnTo>
                  <a:lnTo>
                    <a:pt x="623725" y="1386886"/>
                  </a:lnTo>
                  <a:lnTo>
                    <a:pt x="644706" y="1413731"/>
                  </a:lnTo>
                  <a:lnTo>
                    <a:pt x="642434" y="1432633"/>
                  </a:lnTo>
                  <a:lnTo>
                    <a:pt x="667637" y="1465393"/>
                  </a:lnTo>
                  <a:lnTo>
                    <a:pt x="653854" y="1476522"/>
                  </a:lnTo>
                  <a:lnTo>
                    <a:pt x="649893" y="1483526"/>
                  </a:lnTo>
                  <a:lnTo>
                    <a:pt x="639682" y="1481647"/>
                  </a:lnTo>
                  <a:lnTo>
                    <a:pt x="623819" y="1464888"/>
                  </a:lnTo>
                  <a:lnTo>
                    <a:pt x="617330" y="1463960"/>
                  </a:lnTo>
                  <a:lnTo>
                    <a:pt x="602821" y="1457538"/>
                  </a:lnTo>
                  <a:lnTo>
                    <a:pt x="595755" y="1446135"/>
                  </a:lnTo>
                  <a:lnTo>
                    <a:pt x="574227" y="1440304"/>
                  </a:lnTo>
                  <a:lnTo>
                    <a:pt x="560229" y="1444682"/>
                  </a:lnTo>
                  <a:lnTo>
                    <a:pt x="556185" y="1439499"/>
                  </a:lnTo>
                  <a:lnTo>
                    <a:pt x="524756" y="1426089"/>
                  </a:lnTo>
                  <a:lnTo>
                    <a:pt x="490773" y="1421547"/>
                  </a:lnTo>
                  <a:lnTo>
                    <a:pt x="471263" y="1416743"/>
                  </a:lnTo>
                  <a:lnTo>
                    <a:pt x="468448" y="1420063"/>
                  </a:lnTo>
                  <a:lnTo>
                    <a:pt x="439017" y="1396227"/>
                  </a:lnTo>
                  <a:lnTo>
                    <a:pt x="412683" y="1385522"/>
                  </a:lnTo>
                  <a:lnTo>
                    <a:pt x="392747" y="1368768"/>
                  </a:lnTo>
                  <a:lnTo>
                    <a:pt x="409545" y="1364193"/>
                  </a:lnTo>
                  <a:lnTo>
                    <a:pt x="428698" y="1340128"/>
                  </a:lnTo>
                  <a:lnTo>
                    <a:pt x="415790" y="1328668"/>
                  </a:lnTo>
                  <a:lnTo>
                    <a:pt x="449812" y="1316796"/>
                  </a:lnTo>
                  <a:lnTo>
                    <a:pt x="449202" y="1310417"/>
                  </a:lnTo>
                  <a:lnTo>
                    <a:pt x="428481" y="1315122"/>
                  </a:lnTo>
                  <a:lnTo>
                    <a:pt x="429210" y="1302134"/>
                  </a:lnTo>
                  <a:lnTo>
                    <a:pt x="441108" y="1293939"/>
                  </a:lnTo>
                  <a:lnTo>
                    <a:pt x="463445" y="1291782"/>
                  </a:lnTo>
                  <a:lnTo>
                    <a:pt x="467077" y="1281953"/>
                  </a:lnTo>
                  <a:lnTo>
                    <a:pt x="461976" y="1265620"/>
                  </a:lnTo>
                  <a:lnTo>
                    <a:pt x="471351" y="1250015"/>
                  </a:lnTo>
                  <a:lnTo>
                    <a:pt x="471080" y="1241224"/>
                  </a:lnTo>
                  <a:lnTo>
                    <a:pt x="437055" y="1231445"/>
                  </a:lnTo>
                  <a:lnTo>
                    <a:pt x="423567" y="1231771"/>
                  </a:lnTo>
                  <a:lnTo>
                    <a:pt x="409321" y="1217635"/>
                  </a:lnTo>
                  <a:lnTo>
                    <a:pt x="391609" y="1222424"/>
                  </a:lnTo>
                  <a:lnTo>
                    <a:pt x="362293" y="1211779"/>
                  </a:lnTo>
                  <a:lnTo>
                    <a:pt x="362796" y="1205803"/>
                  </a:lnTo>
                  <a:lnTo>
                    <a:pt x="354585" y="1192582"/>
                  </a:lnTo>
                  <a:lnTo>
                    <a:pt x="336180" y="1191101"/>
                  </a:lnTo>
                  <a:lnTo>
                    <a:pt x="334267" y="1181589"/>
                  </a:lnTo>
                  <a:lnTo>
                    <a:pt x="340033" y="1175364"/>
                  </a:lnTo>
                  <a:lnTo>
                    <a:pt x="325282" y="1157876"/>
                  </a:lnTo>
                  <a:lnTo>
                    <a:pt x="301347" y="1160869"/>
                  </a:lnTo>
                  <a:lnTo>
                    <a:pt x="294337" y="1159313"/>
                  </a:lnTo>
                  <a:lnTo>
                    <a:pt x="288506" y="1166349"/>
                  </a:lnTo>
                  <a:lnTo>
                    <a:pt x="279885" y="1165100"/>
                  </a:lnTo>
                  <a:lnTo>
                    <a:pt x="274208" y="1145229"/>
                  </a:lnTo>
                  <a:lnTo>
                    <a:pt x="268787" y="1134865"/>
                  </a:lnTo>
                  <a:lnTo>
                    <a:pt x="273229" y="1131940"/>
                  </a:lnTo>
                  <a:lnTo>
                    <a:pt x="291854" y="1133027"/>
                  </a:lnTo>
                  <a:lnTo>
                    <a:pt x="300836" y="1126170"/>
                  </a:lnTo>
                  <a:lnTo>
                    <a:pt x="294187" y="1117783"/>
                  </a:lnTo>
                  <a:lnTo>
                    <a:pt x="278622" y="1112232"/>
                  </a:lnTo>
                  <a:lnTo>
                    <a:pt x="280011" y="1106522"/>
                  </a:lnTo>
                  <a:lnTo>
                    <a:pt x="270617" y="1100741"/>
                  </a:lnTo>
                  <a:lnTo>
                    <a:pt x="256146" y="1079876"/>
                  </a:lnTo>
                  <a:lnTo>
                    <a:pt x="261092" y="1071225"/>
                  </a:lnTo>
                  <a:lnTo>
                    <a:pt x="258832" y="1056097"/>
                  </a:lnTo>
                  <a:lnTo>
                    <a:pt x="236266" y="1048374"/>
                  </a:lnTo>
                  <a:lnTo>
                    <a:pt x="224154" y="1052243"/>
                  </a:lnTo>
                  <a:lnTo>
                    <a:pt x="220875" y="1044191"/>
                  </a:lnTo>
                  <a:lnTo>
                    <a:pt x="196573" y="1036027"/>
                  </a:lnTo>
                  <a:lnTo>
                    <a:pt x="189154" y="1016703"/>
                  </a:lnTo>
                  <a:lnTo>
                    <a:pt x="187186" y="1000704"/>
                  </a:lnTo>
                  <a:lnTo>
                    <a:pt x="176064" y="993068"/>
                  </a:lnTo>
                  <a:lnTo>
                    <a:pt x="185955" y="982502"/>
                  </a:lnTo>
                  <a:lnTo>
                    <a:pt x="179110" y="951164"/>
                  </a:lnTo>
                  <a:lnTo>
                    <a:pt x="195534" y="931583"/>
                  </a:lnTo>
                  <a:lnTo>
                    <a:pt x="192059" y="925618"/>
                  </a:lnTo>
                  <a:lnTo>
                    <a:pt x="218294" y="906626"/>
                  </a:lnTo>
                  <a:lnTo>
                    <a:pt x="194110" y="890155"/>
                  </a:lnTo>
                  <a:lnTo>
                    <a:pt x="243533" y="845319"/>
                  </a:lnTo>
                  <a:lnTo>
                    <a:pt x="264974" y="824722"/>
                  </a:lnTo>
                  <a:lnTo>
                    <a:pt x="273655" y="806373"/>
                  </a:lnTo>
                  <a:lnTo>
                    <a:pt x="239488" y="781474"/>
                  </a:lnTo>
                  <a:lnTo>
                    <a:pt x="248924" y="757519"/>
                  </a:lnTo>
                  <a:lnTo>
                    <a:pt x="228144" y="729825"/>
                  </a:lnTo>
                  <a:lnTo>
                    <a:pt x="243683" y="697463"/>
                  </a:lnTo>
                  <a:lnTo>
                    <a:pt x="216837" y="653700"/>
                  </a:lnTo>
                  <a:lnTo>
                    <a:pt x="238139" y="624190"/>
                  </a:lnTo>
                  <a:lnTo>
                    <a:pt x="202788" y="597752"/>
                  </a:lnTo>
                  <a:lnTo>
                    <a:pt x="206158" y="569594"/>
                  </a:lnTo>
                  <a:lnTo>
                    <a:pt x="224800" y="565859"/>
                  </a:lnTo>
                  <a:lnTo>
                    <a:pt x="264076" y="549515"/>
                  </a:lnTo>
                  <a:lnTo>
                    <a:pt x="287889" y="535236"/>
                  </a:lnTo>
                  <a:lnTo>
                    <a:pt x="325808" y="559988"/>
                  </a:lnTo>
                  <a:lnTo>
                    <a:pt x="389020" y="569649"/>
                  </a:lnTo>
                  <a:lnTo>
                    <a:pt x="476234" y="614940"/>
                  </a:lnTo>
                  <a:lnTo>
                    <a:pt x="493951" y="633675"/>
                  </a:lnTo>
                  <a:lnTo>
                    <a:pt x="495476" y="659625"/>
                  </a:lnTo>
                  <a:lnTo>
                    <a:pt x="469852" y="679882"/>
                  </a:lnTo>
                  <a:lnTo>
                    <a:pt x="432161" y="690087"/>
                  </a:lnTo>
                  <a:lnTo>
                    <a:pt x="329114" y="660863"/>
                  </a:lnTo>
                  <a:lnTo>
                    <a:pt x="312165" y="665778"/>
                  </a:lnTo>
                  <a:lnTo>
                    <a:pt x="349798" y="693878"/>
                  </a:lnTo>
                  <a:lnTo>
                    <a:pt x="351270" y="711483"/>
                  </a:lnTo>
                  <a:lnTo>
                    <a:pt x="352778" y="749745"/>
                  </a:lnTo>
                  <a:lnTo>
                    <a:pt x="382494" y="761029"/>
                  </a:lnTo>
                  <a:lnTo>
                    <a:pt x="400532" y="770589"/>
                  </a:lnTo>
                  <a:lnTo>
                    <a:pt x="403516" y="752698"/>
                  </a:lnTo>
                  <a:lnTo>
                    <a:pt x="389611" y="736714"/>
                  </a:lnTo>
                  <a:lnTo>
                    <a:pt x="404302" y="722525"/>
                  </a:lnTo>
                  <a:lnTo>
                    <a:pt x="460102" y="745792"/>
                  </a:lnTo>
                  <a:lnTo>
                    <a:pt x="479541" y="736714"/>
                  </a:lnTo>
                  <a:lnTo>
                    <a:pt x="464006" y="709192"/>
                  </a:lnTo>
                  <a:lnTo>
                    <a:pt x="517800" y="671807"/>
                  </a:lnTo>
                  <a:lnTo>
                    <a:pt x="539105" y="674026"/>
                  </a:lnTo>
                  <a:lnTo>
                    <a:pt x="560657" y="687430"/>
                  </a:lnTo>
                  <a:lnTo>
                    <a:pt x="574103" y="660990"/>
                  </a:lnTo>
                  <a:lnTo>
                    <a:pt x="554855" y="637778"/>
                  </a:lnTo>
                  <a:lnTo>
                    <a:pt x="566156" y="614223"/>
                  </a:lnTo>
                  <a:lnTo>
                    <a:pt x="549187" y="589501"/>
                  </a:lnTo>
                  <a:lnTo>
                    <a:pt x="613753" y="602324"/>
                  </a:lnTo>
                  <a:lnTo>
                    <a:pt x="626941" y="624518"/>
                  </a:lnTo>
                  <a:lnTo>
                    <a:pt x="597715" y="629378"/>
                  </a:lnTo>
                  <a:lnTo>
                    <a:pt x="597873" y="651143"/>
                  </a:lnTo>
                  <a:lnTo>
                    <a:pt x="616042" y="664420"/>
                  </a:lnTo>
                  <a:lnTo>
                    <a:pt x="651705" y="656020"/>
                  </a:lnTo>
                  <a:lnTo>
                    <a:pt x="657351" y="631113"/>
                  </a:lnTo>
                  <a:lnTo>
                    <a:pt x="705568" y="612314"/>
                  </a:lnTo>
                  <a:lnTo>
                    <a:pt x="786121" y="577976"/>
                  </a:lnTo>
                  <a:lnTo>
                    <a:pt x="803532" y="579960"/>
                  </a:lnTo>
                  <a:lnTo>
                    <a:pt x="780776" y="604264"/>
                  </a:lnTo>
                  <a:lnTo>
                    <a:pt x="809408" y="608411"/>
                  </a:lnTo>
                  <a:lnTo>
                    <a:pt x="825945" y="594793"/>
                  </a:lnTo>
                  <a:lnTo>
                    <a:pt x="869210" y="593688"/>
                  </a:lnTo>
                  <a:lnTo>
                    <a:pt x="903487" y="577030"/>
                  </a:lnTo>
                  <a:lnTo>
                    <a:pt x="929788" y="601191"/>
                  </a:lnTo>
                  <a:lnTo>
                    <a:pt x="956019" y="574613"/>
                  </a:lnTo>
                  <a:lnTo>
                    <a:pt x="931833" y="551074"/>
                  </a:lnTo>
                  <a:lnTo>
                    <a:pt x="943835" y="537540"/>
                  </a:lnTo>
                  <a:lnTo>
                    <a:pt x="1012022" y="549954"/>
                  </a:lnTo>
                  <a:lnTo>
                    <a:pt x="1043971" y="562696"/>
                  </a:lnTo>
                  <a:lnTo>
                    <a:pt x="1127623" y="608597"/>
                  </a:lnTo>
                  <a:lnTo>
                    <a:pt x="1143055" y="587702"/>
                  </a:lnTo>
                  <a:lnTo>
                    <a:pt x="1119597" y="566369"/>
                  </a:lnTo>
                  <a:lnTo>
                    <a:pt x="1118923" y="557746"/>
                  </a:lnTo>
                  <a:lnTo>
                    <a:pt x="1091105" y="553744"/>
                  </a:lnTo>
                  <a:lnTo>
                    <a:pt x="1098715" y="534297"/>
                  </a:lnTo>
                  <a:lnTo>
                    <a:pt x="1086369" y="501878"/>
                  </a:lnTo>
                  <a:lnTo>
                    <a:pt x="1085671" y="488423"/>
                  </a:lnTo>
                  <a:lnTo>
                    <a:pt x="1128267" y="449851"/>
                  </a:lnTo>
                  <a:lnTo>
                    <a:pt x="1143417" y="410359"/>
                  </a:lnTo>
                  <a:lnTo>
                    <a:pt x="1160582" y="401708"/>
                  </a:lnTo>
                  <a:lnTo>
                    <a:pt x="1221694" y="413300"/>
                  </a:lnTo>
                  <a:lnTo>
                    <a:pt x="1226506" y="437528"/>
                  </a:lnTo>
                  <a:lnTo>
                    <a:pt x="1204626" y="472328"/>
                  </a:lnTo>
                  <a:lnTo>
                    <a:pt x="1218984" y="485839"/>
                  </a:lnTo>
                  <a:lnTo>
                    <a:pt x="1226411" y="515146"/>
                  </a:lnTo>
                  <a:lnTo>
                    <a:pt x="1221167" y="571373"/>
                  </a:lnTo>
                  <a:lnTo>
                    <a:pt x="1246631" y="596023"/>
                  </a:lnTo>
                  <a:lnTo>
                    <a:pt x="1236724" y="622529"/>
                  </a:lnTo>
                  <a:lnTo>
                    <a:pt x="1191512" y="677816"/>
                  </a:lnTo>
                  <a:lnTo>
                    <a:pt x="1217896" y="683466"/>
                  </a:lnTo>
                  <a:lnTo>
                    <a:pt x="1227078" y="669632"/>
                  </a:lnTo>
                  <a:lnTo>
                    <a:pt x="1252474" y="659707"/>
                  </a:lnTo>
                  <a:lnTo>
                    <a:pt x="1258603" y="640446"/>
                  </a:lnTo>
                  <a:lnTo>
                    <a:pt x="1278580" y="621738"/>
                  </a:lnTo>
                  <a:lnTo>
                    <a:pt x="1265129" y="599174"/>
                  </a:lnTo>
                  <a:lnTo>
                    <a:pt x="1275899" y="572654"/>
                  </a:lnTo>
                  <a:lnTo>
                    <a:pt x="1250659" y="569324"/>
                  </a:lnTo>
                  <a:lnTo>
                    <a:pt x="1245108" y="546669"/>
                  </a:lnTo>
                  <a:lnTo>
                    <a:pt x="1263526" y="505107"/>
                  </a:lnTo>
                  <a:lnTo>
                    <a:pt x="1233548" y="470703"/>
                  </a:lnTo>
                  <a:lnTo>
                    <a:pt x="1274860" y="441804"/>
                  </a:lnTo>
                  <a:lnTo>
                    <a:pt x="1269515" y="410845"/>
                  </a:lnTo>
                  <a:lnTo>
                    <a:pt x="1281028" y="409849"/>
                  </a:lnTo>
                  <a:lnTo>
                    <a:pt x="1293157" y="434041"/>
                  </a:lnTo>
                  <a:lnTo>
                    <a:pt x="1284051" y="475448"/>
                  </a:lnTo>
                  <a:lnTo>
                    <a:pt x="1308752" y="483190"/>
                  </a:lnTo>
                  <a:lnTo>
                    <a:pt x="1298227" y="452452"/>
                  </a:lnTo>
                  <a:lnTo>
                    <a:pt x="1336856" y="435488"/>
                  </a:lnTo>
                  <a:lnTo>
                    <a:pt x="1384761" y="433193"/>
                  </a:lnTo>
                  <a:lnTo>
                    <a:pt x="1427418" y="457772"/>
                  </a:lnTo>
                  <a:lnTo>
                    <a:pt x="1406890" y="421761"/>
                  </a:lnTo>
                  <a:lnTo>
                    <a:pt x="1404591" y="374703"/>
                  </a:lnTo>
                  <a:lnTo>
                    <a:pt x="1444730" y="365660"/>
                  </a:lnTo>
                  <a:lnTo>
                    <a:pt x="1500249" y="367639"/>
                  </a:lnTo>
                  <a:lnTo>
                    <a:pt x="1550271" y="361752"/>
                  </a:lnTo>
                  <a:lnTo>
                    <a:pt x="1531510" y="338075"/>
                  </a:lnTo>
                  <a:lnTo>
                    <a:pt x="1558223" y="307909"/>
                  </a:lnTo>
                  <a:lnTo>
                    <a:pt x="1584742" y="306636"/>
                  </a:lnTo>
                  <a:lnTo>
                    <a:pt x="1629622" y="283515"/>
                  </a:lnTo>
                  <a:lnTo>
                    <a:pt x="1690573" y="277252"/>
                  </a:lnTo>
                  <a:lnTo>
                    <a:pt x="1698275" y="264323"/>
                  </a:lnTo>
                  <a:lnTo>
                    <a:pt x="1758885" y="259922"/>
                  </a:lnTo>
                  <a:lnTo>
                    <a:pt x="1777771" y="270552"/>
                  </a:lnTo>
                  <a:lnTo>
                    <a:pt x="1829577" y="245294"/>
                  </a:lnTo>
                  <a:lnTo>
                    <a:pt x="1871983" y="246089"/>
                  </a:lnTo>
                  <a:lnTo>
                    <a:pt x="1878345" y="225332"/>
                  </a:lnTo>
                  <a:lnTo>
                    <a:pt x="1900401" y="204634"/>
                  </a:lnTo>
                  <a:close/>
                  <a:moveTo>
                    <a:pt x="1902605" y="101148"/>
                  </a:moveTo>
                  <a:lnTo>
                    <a:pt x="1919952" y="104512"/>
                  </a:lnTo>
                  <a:lnTo>
                    <a:pt x="1978457" y="133586"/>
                  </a:lnTo>
                  <a:lnTo>
                    <a:pt x="1971603" y="154117"/>
                  </a:lnTo>
                  <a:lnTo>
                    <a:pt x="1841478" y="173402"/>
                  </a:lnTo>
                  <a:lnTo>
                    <a:pt x="1883645" y="106950"/>
                  </a:lnTo>
                  <a:close/>
                  <a:moveTo>
                    <a:pt x="701231" y="18017"/>
                  </a:moveTo>
                  <a:lnTo>
                    <a:pt x="735467" y="29832"/>
                  </a:lnTo>
                  <a:lnTo>
                    <a:pt x="726539" y="38005"/>
                  </a:lnTo>
                  <a:lnTo>
                    <a:pt x="695551" y="45045"/>
                  </a:lnTo>
                  <a:lnTo>
                    <a:pt x="674793" y="49083"/>
                  </a:lnTo>
                  <a:lnTo>
                    <a:pt x="671574" y="57788"/>
                  </a:lnTo>
                  <a:lnTo>
                    <a:pt x="644594" y="66515"/>
                  </a:lnTo>
                  <a:lnTo>
                    <a:pt x="619589" y="53986"/>
                  </a:lnTo>
                  <a:lnTo>
                    <a:pt x="632738" y="37355"/>
                  </a:lnTo>
                  <a:lnTo>
                    <a:pt x="581367" y="35728"/>
                  </a:lnTo>
                  <a:lnTo>
                    <a:pt x="626429" y="25948"/>
                  </a:lnTo>
                  <a:lnTo>
                    <a:pt x="661499" y="25297"/>
                  </a:lnTo>
                  <a:lnTo>
                    <a:pt x="666216" y="39754"/>
                  </a:lnTo>
                  <a:lnTo>
                    <a:pt x="679474" y="26914"/>
                  </a:lnTo>
                  <a:close/>
                  <a:moveTo>
                    <a:pt x="1760752" y="0"/>
                  </a:moveTo>
                  <a:lnTo>
                    <a:pt x="1805601" y="27291"/>
                  </a:lnTo>
                  <a:lnTo>
                    <a:pt x="1858755" y="78592"/>
                  </a:lnTo>
                  <a:lnTo>
                    <a:pt x="1853057" y="125054"/>
                  </a:lnTo>
                  <a:lnTo>
                    <a:pt x="1802695" y="131408"/>
                  </a:lnTo>
                  <a:lnTo>
                    <a:pt x="1738401" y="116676"/>
                  </a:lnTo>
                  <a:lnTo>
                    <a:pt x="1700091" y="97004"/>
                  </a:lnTo>
                  <a:lnTo>
                    <a:pt x="1682375" y="59464"/>
                  </a:lnTo>
                  <a:lnTo>
                    <a:pt x="1650882" y="48982"/>
                  </a:lnTo>
                  <a:lnTo>
                    <a:pt x="1710819" y="1229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ee4p_RW_1_98814">
              <a:extLst>
                <a:ext uri="{FF2B5EF4-FFF2-40B4-BE49-F238E27FC236}">
                  <a16:creationId xmlns:a16="http://schemas.microsoft.com/office/drawing/2014/main" id="{C6B79DAE-FAB1-34BE-64D8-38FABEA9F8AD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6142111" y="5237532"/>
              <a:ext cx="29315" cy="29196"/>
            </a:xfrm>
            <a:custGeom>
              <a:avLst/>
              <a:gdLst/>
              <a:ahLst/>
              <a:cxnLst/>
              <a:rect l="0" t="0" r="0" b="0"/>
              <a:pathLst>
                <a:path w="41347" h="41179">
                  <a:moveTo>
                    <a:pt x="32181" y="0"/>
                  </a:moveTo>
                  <a:lnTo>
                    <a:pt x="41346" y="13027"/>
                  </a:lnTo>
                  <a:lnTo>
                    <a:pt x="40011" y="26612"/>
                  </a:lnTo>
                  <a:lnTo>
                    <a:pt x="33349" y="29536"/>
                  </a:lnTo>
                  <a:lnTo>
                    <a:pt x="21084" y="28027"/>
                  </a:lnTo>
                  <a:lnTo>
                    <a:pt x="14016" y="41178"/>
                  </a:lnTo>
                  <a:lnTo>
                    <a:pt x="0" y="39362"/>
                  </a:lnTo>
                  <a:lnTo>
                    <a:pt x="2136" y="26727"/>
                  </a:lnTo>
                  <a:lnTo>
                    <a:pt x="5306" y="24946"/>
                  </a:lnTo>
                  <a:lnTo>
                    <a:pt x="6162" y="11206"/>
                  </a:lnTo>
                  <a:lnTo>
                    <a:pt x="12800" y="4770"/>
                  </a:lnTo>
                  <a:lnTo>
                    <a:pt x="18387" y="712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ee4p_EH_1_98814">
              <a:extLst>
                <a:ext uri="{FF2B5EF4-FFF2-40B4-BE49-F238E27FC236}">
                  <a16:creationId xmlns:a16="http://schemas.microsoft.com/office/drawing/2014/main" id="{81C6262C-D708-BC2B-DDA4-164580A4B3F2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5387848" y="4754662"/>
              <a:ext cx="137444" cy="115595"/>
            </a:xfrm>
            <a:custGeom>
              <a:avLst/>
              <a:gdLst/>
              <a:ahLst/>
              <a:cxnLst/>
              <a:rect l="0" t="0" r="0" b="0"/>
              <a:pathLst>
                <a:path w="193856" h="163040">
                  <a:moveTo>
                    <a:pt x="190860" y="13329"/>
                  </a:moveTo>
                  <a:lnTo>
                    <a:pt x="190330" y="0"/>
                  </a:lnTo>
                  <a:lnTo>
                    <a:pt x="193845" y="0"/>
                  </a:lnTo>
                  <a:lnTo>
                    <a:pt x="193855" y="1668"/>
                  </a:lnTo>
                  <a:lnTo>
                    <a:pt x="193410" y="6491"/>
                  </a:lnTo>
                  <a:lnTo>
                    <a:pt x="193343" y="44021"/>
                  </a:lnTo>
                  <a:lnTo>
                    <a:pt x="117583" y="42730"/>
                  </a:lnTo>
                  <a:lnTo>
                    <a:pt x="118326" y="105478"/>
                  </a:lnTo>
                  <a:lnTo>
                    <a:pt x="96698" y="107665"/>
                  </a:lnTo>
                  <a:lnTo>
                    <a:pt x="91054" y="120162"/>
                  </a:lnTo>
                  <a:lnTo>
                    <a:pt x="95431" y="155142"/>
                  </a:lnTo>
                  <a:lnTo>
                    <a:pt x="5037" y="154991"/>
                  </a:lnTo>
                  <a:lnTo>
                    <a:pt x="0" y="163039"/>
                  </a:lnTo>
                  <a:lnTo>
                    <a:pt x="992" y="152841"/>
                  </a:lnTo>
                  <a:lnTo>
                    <a:pt x="1395" y="152880"/>
                  </a:lnTo>
                  <a:lnTo>
                    <a:pt x="53378" y="150950"/>
                  </a:lnTo>
                  <a:lnTo>
                    <a:pt x="56151" y="142236"/>
                  </a:lnTo>
                  <a:lnTo>
                    <a:pt x="65607" y="131354"/>
                  </a:lnTo>
                  <a:lnTo>
                    <a:pt x="73226" y="97762"/>
                  </a:lnTo>
                  <a:lnTo>
                    <a:pt x="105314" y="71356"/>
                  </a:lnTo>
                  <a:lnTo>
                    <a:pt x="116168" y="40323"/>
                  </a:lnTo>
                  <a:lnTo>
                    <a:pt x="123381" y="38514"/>
                  </a:lnTo>
                  <a:lnTo>
                    <a:pt x="130899" y="19220"/>
                  </a:lnTo>
                  <a:lnTo>
                    <a:pt x="150318" y="16555"/>
                  </a:lnTo>
                  <a:lnTo>
                    <a:pt x="158670" y="19777"/>
                  </a:lnTo>
                  <a:lnTo>
                    <a:pt x="169152" y="19777"/>
                  </a:lnTo>
                  <a:lnTo>
                    <a:pt x="176591" y="1413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ee4p_SA_1_98814">
              <a:extLst>
                <a:ext uri="{FF2B5EF4-FFF2-40B4-BE49-F238E27FC236}">
                  <a16:creationId xmlns:a16="http://schemas.microsoft.com/office/drawing/2014/main" id="{B1FEBF88-87F6-9B93-A071-D797B480CF4F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6233879" y="4673993"/>
              <a:ext cx="344239" cy="275073"/>
            </a:xfrm>
            <a:custGeom>
              <a:avLst/>
              <a:gdLst/>
              <a:ahLst/>
              <a:cxnLst/>
              <a:rect l="0" t="0" r="0" b="0"/>
              <a:pathLst>
                <a:path w="485529" h="387975">
                  <a:moveTo>
                    <a:pt x="188054" y="387974"/>
                  </a:moveTo>
                  <a:lnTo>
                    <a:pt x="185059" y="377855"/>
                  </a:lnTo>
                  <a:lnTo>
                    <a:pt x="178097" y="370704"/>
                  </a:lnTo>
                  <a:lnTo>
                    <a:pt x="176318" y="361222"/>
                  </a:lnTo>
                  <a:lnTo>
                    <a:pt x="164395" y="352693"/>
                  </a:lnTo>
                  <a:lnTo>
                    <a:pt x="152093" y="332690"/>
                  </a:lnTo>
                  <a:lnTo>
                    <a:pt x="145582" y="313193"/>
                  </a:lnTo>
                  <a:lnTo>
                    <a:pt x="129616" y="296679"/>
                  </a:lnTo>
                  <a:lnTo>
                    <a:pt x="119322" y="292732"/>
                  </a:lnTo>
                  <a:lnTo>
                    <a:pt x="104035" y="269770"/>
                  </a:lnTo>
                  <a:lnTo>
                    <a:pt x="101364" y="252967"/>
                  </a:lnTo>
                  <a:lnTo>
                    <a:pt x="102348" y="238593"/>
                  </a:lnTo>
                  <a:lnTo>
                    <a:pt x="89108" y="211604"/>
                  </a:lnTo>
                  <a:lnTo>
                    <a:pt x="78285" y="202070"/>
                  </a:lnTo>
                  <a:lnTo>
                    <a:pt x="65815" y="197011"/>
                  </a:lnTo>
                  <a:lnTo>
                    <a:pt x="58225" y="182967"/>
                  </a:lnTo>
                  <a:lnTo>
                    <a:pt x="59487" y="177415"/>
                  </a:lnTo>
                  <a:lnTo>
                    <a:pt x="53073" y="164658"/>
                  </a:lnTo>
                  <a:lnTo>
                    <a:pt x="46332" y="159153"/>
                  </a:lnTo>
                  <a:lnTo>
                    <a:pt x="37320" y="140765"/>
                  </a:lnTo>
                  <a:lnTo>
                    <a:pt x="23263" y="120748"/>
                  </a:lnTo>
                  <a:lnTo>
                    <a:pt x="11491" y="103628"/>
                  </a:lnTo>
                  <a:lnTo>
                    <a:pt x="0" y="103748"/>
                  </a:lnTo>
                  <a:lnTo>
                    <a:pt x="3587" y="90018"/>
                  </a:lnTo>
                  <a:lnTo>
                    <a:pt x="4613" y="81238"/>
                  </a:lnTo>
                  <a:lnTo>
                    <a:pt x="7471" y="71206"/>
                  </a:lnTo>
                  <a:lnTo>
                    <a:pt x="33160" y="75208"/>
                  </a:lnTo>
                  <a:lnTo>
                    <a:pt x="43138" y="67462"/>
                  </a:lnTo>
                  <a:lnTo>
                    <a:pt x="48662" y="58383"/>
                  </a:lnTo>
                  <a:lnTo>
                    <a:pt x="66275" y="54885"/>
                  </a:lnTo>
                  <a:lnTo>
                    <a:pt x="70074" y="46414"/>
                  </a:lnTo>
                  <a:lnTo>
                    <a:pt x="77708" y="42112"/>
                  </a:lnTo>
                  <a:lnTo>
                    <a:pt x="54702" y="16685"/>
                  </a:lnTo>
                  <a:lnTo>
                    <a:pt x="100930" y="3862"/>
                  </a:lnTo>
                  <a:lnTo>
                    <a:pt x="105329" y="0"/>
                  </a:lnTo>
                  <a:lnTo>
                    <a:pt x="133133" y="6938"/>
                  </a:lnTo>
                  <a:lnTo>
                    <a:pt x="167525" y="24800"/>
                  </a:lnTo>
                  <a:lnTo>
                    <a:pt x="232607" y="75675"/>
                  </a:lnTo>
                  <a:lnTo>
                    <a:pt x="275523" y="77683"/>
                  </a:lnTo>
                  <a:lnTo>
                    <a:pt x="296092" y="80107"/>
                  </a:lnTo>
                  <a:lnTo>
                    <a:pt x="301840" y="92056"/>
                  </a:lnTo>
                  <a:lnTo>
                    <a:pt x="318165" y="91406"/>
                  </a:lnTo>
                  <a:lnTo>
                    <a:pt x="327202" y="112952"/>
                  </a:lnTo>
                  <a:lnTo>
                    <a:pt x="338558" y="118641"/>
                  </a:lnTo>
                  <a:lnTo>
                    <a:pt x="342514" y="127374"/>
                  </a:lnTo>
                  <a:lnTo>
                    <a:pt x="358245" y="137803"/>
                  </a:lnTo>
                  <a:lnTo>
                    <a:pt x="359642" y="148019"/>
                  </a:lnTo>
                  <a:lnTo>
                    <a:pt x="357342" y="156247"/>
                  </a:lnTo>
                  <a:lnTo>
                    <a:pt x="360263" y="164532"/>
                  </a:lnTo>
                  <a:lnTo>
                    <a:pt x="366900" y="171432"/>
                  </a:lnTo>
                  <a:lnTo>
                    <a:pt x="369974" y="179494"/>
                  </a:lnTo>
                  <a:lnTo>
                    <a:pt x="373426" y="185513"/>
                  </a:lnTo>
                  <a:lnTo>
                    <a:pt x="380404" y="190378"/>
                  </a:lnTo>
                  <a:lnTo>
                    <a:pt x="386802" y="188636"/>
                  </a:lnTo>
                  <a:lnTo>
                    <a:pt x="391186" y="197990"/>
                  </a:lnTo>
                  <a:lnTo>
                    <a:pt x="392067" y="203647"/>
                  </a:lnTo>
                  <a:lnTo>
                    <a:pt x="400908" y="228350"/>
                  </a:lnTo>
                  <a:lnTo>
                    <a:pt x="470297" y="240601"/>
                  </a:lnTo>
                  <a:lnTo>
                    <a:pt x="474949" y="235468"/>
                  </a:lnTo>
                  <a:lnTo>
                    <a:pt x="485528" y="252649"/>
                  </a:lnTo>
                  <a:lnTo>
                    <a:pt x="470139" y="300875"/>
                  </a:lnTo>
                  <a:lnTo>
                    <a:pt x="400892" y="324840"/>
                  </a:lnTo>
                  <a:lnTo>
                    <a:pt x="334337" y="334002"/>
                  </a:lnTo>
                  <a:lnTo>
                    <a:pt x="312793" y="344742"/>
                  </a:lnTo>
                  <a:lnTo>
                    <a:pt x="296251" y="369733"/>
                  </a:lnTo>
                  <a:lnTo>
                    <a:pt x="285478" y="373692"/>
                  </a:lnTo>
                  <a:lnTo>
                    <a:pt x="279707" y="365772"/>
                  </a:lnTo>
                  <a:lnTo>
                    <a:pt x="270859" y="366962"/>
                  </a:lnTo>
                  <a:lnTo>
                    <a:pt x="248546" y="364584"/>
                  </a:lnTo>
                  <a:lnTo>
                    <a:pt x="244314" y="362206"/>
                  </a:lnTo>
                  <a:lnTo>
                    <a:pt x="217675" y="362752"/>
                  </a:lnTo>
                  <a:lnTo>
                    <a:pt x="211418" y="364901"/>
                  </a:lnTo>
                  <a:lnTo>
                    <a:pt x="201937" y="358717"/>
                  </a:lnTo>
                  <a:lnTo>
                    <a:pt x="195821" y="370404"/>
                  </a:lnTo>
                  <a:lnTo>
                    <a:pt x="198188" y="38041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ee4p_SD_1_98814">
              <a:extLst>
                <a:ext uri="{FF2B5EF4-FFF2-40B4-BE49-F238E27FC236}">
                  <a16:creationId xmlns:a16="http://schemas.microsoft.com/office/drawing/2014/main" id="{66EAF921-E76F-C26C-3BE5-56B8FA2E4F3D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6026109" y="4853120"/>
              <a:ext cx="269595" cy="224434"/>
            </a:xfrm>
            <a:custGeom>
              <a:avLst/>
              <a:gdLst/>
              <a:ahLst/>
              <a:cxnLst/>
              <a:rect l="0" t="0" r="0" b="0"/>
              <a:pathLst>
                <a:path w="380248" h="316551">
                  <a:moveTo>
                    <a:pt x="277606" y="296899"/>
                  </a:moveTo>
                  <a:lnTo>
                    <a:pt x="274410" y="296438"/>
                  </a:lnTo>
                  <a:lnTo>
                    <a:pt x="274807" y="284840"/>
                  </a:lnTo>
                  <a:lnTo>
                    <a:pt x="272032" y="276834"/>
                  </a:lnTo>
                  <a:lnTo>
                    <a:pt x="260144" y="267621"/>
                  </a:lnTo>
                  <a:lnTo>
                    <a:pt x="257370" y="250776"/>
                  </a:lnTo>
                  <a:lnTo>
                    <a:pt x="260144" y="233502"/>
                  </a:lnTo>
                  <a:lnTo>
                    <a:pt x="249445" y="231894"/>
                  </a:lnTo>
                  <a:lnTo>
                    <a:pt x="247860" y="237120"/>
                  </a:lnTo>
                  <a:lnTo>
                    <a:pt x="233991" y="238326"/>
                  </a:lnTo>
                  <a:lnTo>
                    <a:pt x="239539" y="245155"/>
                  </a:lnTo>
                  <a:lnTo>
                    <a:pt x="241520" y="259201"/>
                  </a:lnTo>
                  <a:lnTo>
                    <a:pt x="228839" y="272028"/>
                  </a:lnTo>
                  <a:lnTo>
                    <a:pt x="217347" y="288841"/>
                  </a:lnTo>
                  <a:lnTo>
                    <a:pt x="205459" y="291241"/>
                  </a:lnTo>
                  <a:lnTo>
                    <a:pt x="186042" y="277635"/>
                  </a:lnTo>
                  <a:lnTo>
                    <a:pt x="177324" y="282439"/>
                  </a:lnTo>
                  <a:lnTo>
                    <a:pt x="174947" y="289241"/>
                  </a:lnTo>
                  <a:lnTo>
                    <a:pt x="163059" y="293640"/>
                  </a:lnTo>
                  <a:lnTo>
                    <a:pt x="162266" y="298437"/>
                  </a:lnTo>
                  <a:lnTo>
                    <a:pt x="139282" y="298437"/>
                  </a:lnTo>
                  <a:lnTo>
                    <a:pt x="136112" y="293640"/>
                  </a:lnTo>
                  <a:lnTo>
                    <a:pt x="119469" y="292840"/>
                  </a:lnTo>
                  <a:lnTo>
                    <a:pt x="111147" y="296838"/>
                  </a:lnTo>
                  <a:lnTo>
                    <a:pt x="104807" y="294839"/>
                  </a:lnTo>
                  <a:lnTo>
                    <a:pt x="92919" y="281238"/>
                  </a:lnTo>
                  <a:lnTo>
                    <a:pt x="88956" y="274832"/>
                  </a:lnTo>
                  <a:lnTo>
                    <a:pt x="72313" y="278035"/>
                  </a:lnTo>
                  <a:lnTo>
                    <a:pt x="65973" y="288841"/>
                  </a:lnTo>
                  <a:lnTo>
                    <a:pt x="60029" y="309624"/>
                  </a:lnTo>
                  <a:lnTo>
                    <a:pt x="52103" y="314016"/>
                  </a:lnTo>
                  <a:lnTo>
                    <a:pt x="45015" y="316550"/>
                  </a:lnTo>
                  <a:lnTo>
                    <a:pt x="43141" y="315467"/>
                  </a:lnTo>
                  <a:lnTo>
                    <a:pt x="35136" y="308769"/>
                  </a:lnTo>
                  <a:lnTo>
                    <a:pt x="33653" y="301537"/>
                  </a:lnTo>
                  <a:lnTo>
                    <a:pt x="37404" y="291846"/>
                  </a:lnTo>
                  <a:lnTo>
                    <a:pt x="37336" y="282338"/>
                  </a:lnTo>
                  <a:lnTo>
                    <a:pt x="24023" y="267752"/>
                  </a:lnTo>
                  <a:lnTo>
                    <a:pt x="21406" y="257758"/>
                  </a:lnTo>
                  <a:lnTo>
                    <a:pt x="21684" y="252098"/>
                  </a:lnTo>
                  <a:lnTo>
                    <a:pt x="13200" y="245205"/>
                  </a:lnTo>
                  <a:lnTo>
                    <a:pt x="12945" y="231607"/>
                  </a:lnTo>
                  <a:lnTo>
                    <a:pt x="8106" y="222565"/>
                  </a:lnTo>
                  <a:lnTo>
                    <a:pt x="0" y="223922"/>
                  </a:lnTo>
                  <a:lnTo>
                    <a:pt x="2326" y="215308"/>
                  </a:lnTo>
                  <a:lnTo>
                    <a:pt x="8304" y="205521"/>
                  </a:lnTo>
                  <a:lnTo>
                    <a:pt x="5689" y="195786"/>
                  </a:lnTo>
                  <a:lnTo>
                    <a:pt x="13277" y="188570"/>
                  </a:lnTo>
                  <a:lnTo>
                    <a:pt x="8464" y="183069"/>
                  </a:lnTo>
                  <a:lnTo>
                    <a:pt x="14568" y="168514"/>
                  </a:lnTo>
                  <a:lnTo>
                    <a:pt x="25109" y="151118"/>
                  </a:lnTo>
                  <a:lnTo>
                    <a:pt x="45013" y="152771"/>
                  </a:lnTo>
                  <a:lnTo>
                    <a:pt x="43876" y="58291"/>
                  </a:lnTo>
                  <a:lnTo>
                    <a:pt x="44161" y="48225"/>
                  </a:lnTo>
                  <a:lnTo>
                    <a:pt x="70706" y="48152"/>
                  </a:lnTo>
                  <a:lnTo>
                    <a:pt x="70706" y="0"/>
                  </a:lnTo>
                  <a:lnTo>
                    <a:pt x="163499" y="0"/>
                  </a:lnTo>
                  <a:lnTo>
                    <a:pt x="253059" y="0"/>
                  </a:lnTo>
                  <a:lnTo>
                    <a:pt x="344611" y="0"/>
                  </a:lnTo>
                  <a:lnTo>
                    <a:pt x="352055" y="23709"/>
                  </a:lnTo>
                  <a:lnTo>
                    <a:pt x="346992" y="28082"/>
                  </a:lnTo>
                  <a:lnTo>
                    <a:pt x="350346" y="52835"/>
                  </a:lnTo>
                  <a:lnTo>
                    <a:pt x="358819" y="81415"/>
                  </a:lnTo>
                  <a:lnTo>
                    <a:pt x="367613" y="87294"/>
                  </a:lnTo>
                  <a:lnTo>
                    <a:pt x="380247" y="96106"/>
                  </a:lnTo>
                  <a:lnTo>
                    <a:pt x="368565" y="109695"/>
                  </a:lnTo>
                  <a:lnTo>
                    <a:pt x="351564" y="113604"/>
                  </a:lnTo>
                  <a:lnTo>
                    <a:pt x="344295" y="120887"/>
                  </a:lnTo>
                  <a:lnTo>
                    <a:pt x="342018" y="136653"/>
                  </a:lnTo>
                  <a:lnTo>
                    <a:pt x="332077" y="171387"/>
                  </a:lnTo>
                  <a:lnTo>
                    <a:pt x="334530" y="180825"/>
                  </a:lnTo>
                  <a:lnTo>
                    <a:pt x="330853" y="201032"/>
                  </a:lnTo>
                  <a:lnTo>
                    <a:pt x="321468" y="224154"/>
                  </a:lnTo>
                  <a:lnTo>
                    <a:pt x="307546" y="235761"/>
                  </a:lnTo>
                  <a:lnTo>
                    <a:pt x="297647" y="253632"/>
                  </a:lnTo>
                  <a:lnTo>
                    <a:pt x="295327" y="263183"/>
                  </a:lnTo>
                  <a:lnTo>
                    <a:pt x="284393" y="269722"/>
                  </a:lnTo>
                  <a:lnTo>
                    <a:pt x="277565" y="29412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ee4p_SS_1_98814">
              <a:extLst>
                <a:ext uri="{FF2B5EF4-FFF2-40B4-BE49-F238E27FC236}">
                  <a16:creationId xmlns:a16="http://schemas.microsoft.com/office/drawing/2014/main" id="{A350557F-C160-C629-8C9D-0F99F6018360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6058025" y="5017533"/>
              <a:ext cx="186749" cy="143977"/>
            </a:xfrm>
            <a:custGeom>
              <a:avLst/>
              <a:gdLst/>
              <a:ahLst/>
              <a:cxnLst/>
              <a:rect l="0" t="0" r="0" b="0"/>
              <a:pathLst>
                <a:path w="263398" h="203072">
                  <a:moveTo>
                    <a:pt x="232591" y="65005"/>
                  </a:moveTo>
                  <a:lnTo>
                    <a:pt x="232858" y="83149"/>
                  </a:lnTo>
                  <a:lnTo>
                    <a:pt x="229408" y="90249"/>
                  </a:lnTo>
                  <a:lnTo>
                    <a:pt x="217157" y="90820"/>
                  </a:lnTo>
                  <a:lnTo>
                    <a:pt x="209295" y="104052"/>
                  </a:lnTo>
                  <a:lnTo>
                    <a:pt x="223470" y="105715"/>
                  </a:lnTo>
                  <a:lnTo>
                    <a:pt x="235169" y="117027"/>
                  </a:lnTo>
                  <a:lnTo>
                    <a:pt x="239213" y="126301"/>
                  </a:lnTo>
                  <a:lnTo>
                    <a:pt x="249755" y="131677"/>
                  </a:lnTo>
                  <a:lnTo>
                    <a:pt x="263397" y="156886"/>
                  </a:lnTo>
                  <a:lnTo>
                    <a:pt x="247751" y="172135"/>
                  </a:lnTo>
                  <a:lnTo>
                    <a:pt x="233551" y="185948"/>
                  </a:lnTo>
                  <a:lnTo>
                    <a:pt x="219355" y="196580"/>
                  </a:lnTo>
                  <a:lnTo>
                    <a:pt x="203115" y="196527"/>
                  </a:lnTo>
                  <a:lnTo>
                    <a:pt x="184533" y="201936"/>
                  </a:lnTo>
                  <a:lnTo>
                    <a:pt x="169856" y="196768"/>
                  </a:lnTo>
                  <a:lnTo>
                    <a:pt x="160352" y="203071"/>
                  </a:lnTo>
                  <a:lnTo>
                    <a:pt x="140031" y="187710"/>
                  </a:lnTo>
                  <a:lnTo>
                    <a:pt x="134549" y="177833"/>
                  </a:lnTo>
                  <a:lnTo>
                    <a:pt x="121694" y="182725"/>
                  </a:lnTo>
                  <a:lnTo>
                    <a:pt x="111021" y="181203"/>
                  </a:lnTo>
                  <a:lnTo>
                    <a:pt x="104842" y="185087"/>
                  </a:lnTo>
                  <a:lnTo>
                    <a:pt x="94477" y="182282"/>
                  </a:lnTo>
                  <a:lnTo>
                    <a:pt x="80495" y="163184"/>
                  </a:lnTo>
                  <a:lnTo>
                    <a:pt x="76783" y="155845"/>
                  </a:lnTo>
                  <a:lnTo>
                    <a:pt x="59528" y="146680"/>
                  </a:lnTo>
                  <a:lnTo>
                    <a:pt x="53700" y="132780"/>
                  </a:lnTo>
                  <a:lnTo>
                    <a:pt x="44080" y="122748"/>
                  </a:lnTo>
                  <a:lnTo>
                    <a:pt x="28557" y="110665"/>
                  </a:lnTo>
                  <a:lnTo>
                    <a:pt x="28344" y="103120"/>
                  </a:lnTo>
                  <a:lnTo>
                    <a:pt x="15705" y="93734"/>
                  </a:lnTo>
                  <a:lnTo>
                    <a:pt x="0" y="84656"/>
                  </a:lnTo>
                  <a:lnTo>
                    <a:pt x="7088" y="82122"/>
                  </a:lnTo>
                  <a:lnTo>
                    <a:pt x="15014" y="77730"/>
                  </a:lnTo>
                  <a:lnTo>
                    <a:pt x="20958" y="56947"/>
                  </a:lnTo>
                  <a:lnTo>
                    <a:pt x="27298" y="46141"/>
                  </a:lnTo>
                  <a:lnTo>
                    <a:pt x="43941" y="42938"/>
                  </a:lnTo>
                  <a:lnTo>
                    <a:pt x="47904" y="49344"/>
                  </a:lnTo>
                  <a:lnTo>
                    <a:pt x="59792" y="62945"/>
                  </a:lnTo>
                  <a:lnTo>
                    <a:pt x="66132" y="64944"/>
                  </a:lnTo>
                  <a:lnTo>
                    <a:pt x="74454" y="60946"/>
                  </a:lnTo>
                  <a:lnTo>
                    <a:pt x="91097" y="61746"/>
                  </a:lnTo>
                  <a:lnTo>
                    <a:pt x="94267" y="66543"/>
                  </a:lnTo>
                  <a:lnTo>
                    <a:pt x="117251" y="66543"/>
                  </a:lnTo>
                  <a:lnTo>
                    <a:pt x="118044" y="61746"/>
                  </a:lnTo>
                  <a:lnTo>
                    <a:pt x="129932" y="57347"/>
                  </a:lnTo>
                  <a:lnTo>
                    <a:pt x="132309" y="50545"/>
                  </a:lnTo>
                  <a:lnTo>
                    <a:pt x="141027" y="45741"/>
                  </a:lnTo>
                  <a:lnTo>
                    <a:pt x="160444" y="59347"/>
                  </a:lnTo>
                  <a:lnTo>
                    <a:pt x="172332" y="56947"/>
                  </a:lnTo>
                  <a:lnTo>
                    <a:pt x="183824" y="40134"/>
                  </a:lnTo>
                  <a:lnTo>
                    <a:pt x="196505" y="27307"/>
                  </a:lnTo>
                  <a:lnTo>
                    <a:pt x="194524" y="13261"/>
                  </a:lnTo>
                  <a:lnTo>
                    <a:pt x="188976" y="6432"/>
                  </a:lnTo>
                  <a:lnTo>
                    <a:pt x="202845" y="5226"/>
                  </a:lnTo>
                  <a:lnTo>
                    <a:pt x="204430" y="0"/>
                  </a:lnTo>
                  <a:lnTo>
                    <a:pt x="215129" y="1608"/>
                  </a:lnTo>
                  <a:lnTo>
                    <a:pt x="212355" y="18882"/>
                  </a:lnTo>
                  <a:lnTo>
                    <a:pt x="215129" y="35727"/>
                  </a:lnTo>
                  <a:lnTo>
                    <a:pt x="227017" y="44940"/>
                  </a:lnTo>
                  <a:lnTo>
                    <a:pt x="229792" y="52946"/>
                  </a:lnTo>
                  <a:lnTo>
                    <a:pt x="229395" y="6454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ee4p_SN_1_98814">
              <a:extLst>
                <a:ext uri="{FF2B5EF4-FFF2-40B4-BE49-F238E27FC236}">
                  <a16:creationId xmlns:a16="http://schemas.microsoft.com/office/drawing/2014/main" id="{5D1B41EE-A847-338A-1B62-93A7D56AD436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5378656" y="4944857"/>
              <a:ext cx="100766" cy="71279"/>
            </a:xfrm>
            <a:custGeom>
              <a:avLst/>
              <a:gdLst/>
              <a:ahLst/>
              <a:cxnLst/>
              <a:rect l="0" t="0" r="0" b="0"/>
              <a:pathLst>
                <a:path w="142125" h="100535">
                  <a:moveTo>
                    <a:pt x="21036" y="70899"/>
                  </a:moveTo>
                  <a:lnTo>
                    <a:pt x="11517" y="52580"/>
                  </a:lnTo>
                  <a:lnTo>
                    <a:pt x="0" y="44189"/>
                  </a:lnTo>
                  <a:lnTo>
                    <a:pt x="10154" y="39709"/>
                  </a:lnTo>
                  <a:lnTo>
                    <a:pt x="21337" y="23128"/>
                  </a:lnTo>
                  <a:lnTo>
                    <a:pt x="26821" y="10978"/>
                  </a:lnTo>
                  <a:lnTo>
                    <a:pt x="34725" y="3381"/>
                  </a:lnTo>
                  <a:lnTo>
                    <a:pt x="46197" y="5427"/>
                  </a:lnTo>
                  <a:lnTo>
                    <a:pt x="57460" y="260"/>
                  </a:lnTo>
                  <a:lnTo>
                    <a:pt x="70349" y="0"/>
                  </a:lnTo>
                  <a:lnTo>
                    <a:pt x="81379" y="6968"/>
                  </a:lnTo>
                  <a:lnTo>
                    <a:pt x="96701" y="13243"/>
                  </a:lnTo>
                  <a:lnTo>
                    <a:pt x="110668" y="30639"/>
                  </a:lnTo>
                  <a:lnTo>
                    <a:pt x="125900" y="46846"/>
                  </a:lnTo>
                  <a:lnTo>
                    <a:pt x="126959" y="61497"/>
                  </a:lnTo>
                  <a:lnTo>
                    <a:pt x="131510" y="74962"/>
                  </a:lnTo>
                  <a:lnTo>
                    <a:pt x="140150" y="81558"/>
                  </a:lnTo>
                  <a:lnTo>
                    <a:pt x="142124" y="90632"/>
                  </a:lnTo>
                  <a:lnTo>
                    <a:pt x="141061" y="97935"/>
                  </a:lnTo>
                  <a:lnTo>
                    <a:pt x="137729" y="99257"/>
                  </a:lnTo>
                  <a:lnTo>
                    <a:pt x="125143" y="97404"/>
                  </a:lnTo>
                  <a:lnTo>
                    <a:pt x="123411" y="100010"/>
                  </a:lnTo>
                  <a:lnTo>
                    <a:pt x="118322" y="100534"/>
                  </a:lnTo>
                  <a:lnTo>
                    <a:pt x="101731" y="94821"/>
                  </a:lnTo>
                  <a:lnTo>
                    <a:pt x="90590" y="94579"/>
                  </a:lnTo>
                  <a:lnTo>
                    <a:pt x="47933" y="93594"/>
                  </a:lnTo>
                  <a:lnTo>
                    <a:pt x="41745" y="96234"/>
                  </a:lnTo>
                  <a:lnTo>
                    <a:pt x="34101" y="95479"/>
                  </a:lnTo>
                  <a:lnTo>
                    <a:pt x="21873" y="99298"/>
                  </a:lnTo>
                  <a:lnTo>
                    <a:pt x="18086" y="81319"/>
                  </a:lnTo>
                  <a:lnTo>
                    <a:pt x="39097" y="81814"/>
                  </a:lnTo>
                  <a:lnTo>
                    <a:pt x="44643" y="78525"/>
                  </a:lnTo>
                  <a:lnTo>
                    <a:pt x="48779" y="78332"/>
                  </a:lnTo>
                  <a:lnTo>
                    <a:pt x="57335" y="72907"/>
                  </a:lnTo>
                  <a:lnTo>
                    <a:pt x="67236" y="77871"/>
                  </a:lnTo>
                  <a:lnTo>
                    <a:pt x="77266" y="78285"/>
                  </a:lnTo>
                  <a:lnTo>
                    <a:pt x="87255" y="73012"/>
                  </a:lnTo>
                  <a:lnTo>
                    <a:pt x="82591" y="66218"/>
                  </a:lnTo>
                  <a:lnTo>
                    <a:pt x="74981" y="70177"/>
                  </a:lnTo>
                  <a:lnTo>
                    <a:pt x="67817" y="70067"/>
                  </a:lnTo>
                  <a:lnTo>
                    <a:pt x="58707" y="64279"/>
                  </a:lnTo>
                  <a:lnTo>
                    <a:pt x="51389" y="64658"/>
                  </a:lnTo>
                  <a:lnTo>
                    <a:pt x="46176" y="7022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ee4p_SB_1_98814">
              <a:extLst>
                <a:ext uri="{FF2B5EF4-FFF2-40B4-BE49-F238E27FC236}">
                  <a16:creationId xmlns:a16="http://schemas.microsoft.com/office/drawing/2014/main" id="{269806D7-406E-93E5-7E79-04E8E32CC7BF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8228172" y="5327116"/>
              <a:ext cx="96676" cy="69703"/>
            </a:xfrm>
            <a:custGeom>
              <a:avLst/>
              <a:gdLst/>
              <a:ahLst/>
              <a:cxnLst/>
              <a:rect l="l" t="t" r="r" b="b"/>
              <a:pathLst>
                <a:path w="136356" h="98312">
                  <a:moveTo>
                    <a:pt x="111453" y="83808"/>
                  </a:moveTo>
                  <a:lnTo>
                    <a:pt x="125247" y="89451"/>
                  </a:lnTo>
                  <a:lnTo>
                    <a:pt x="129901" y="90291"/>
                  </a:lnTo>
                  <a:lnTo>
                    <a:pt x="136356" y="98312"/>
                  </a:lnTo>
                  <a:lnTo>
                    <a:pt x="120230" y="98164"/>
                  </a:lnTo>
                  <a:close/>
                  <a:moveTo>
                    <a:pt x="74132" y="61400"/>
                  </a:moveTo>
                  <a:lnTo>
                    <a:pt x="89367" y="65063"/>
                  </a:lnTo>
                  <a:lnTo>
                    <a:pt x="96881" y="69950"/>
                  </a:lnTo>
                  <a:lnTo>
                    <a:pt x="100660" y="76073"/>
                  </a:lnTo>
                  <a:lnTo>
                    <a:pt x="91666" y="76592"/>
                  </a:lnTo>
                  <a:lnTo>
                    <a:pt x="77514" y="74234"/>
                  </a:lnTo>
                  <a:lnTo>
                    <a:pt x="72679" y="70645"/>
                  </a:lnTo>
                  <a:close/>
                  <a:moveTo>
                    <a:pt x="94377" y="39935"/>
                  </a:moveTo>
                  <a:lnTo>
                    <a:pt x="102225" y="39935"/>
                  </a:lnTo>
                  <a:lnTo>
                    <a:pt x="110534" y="58539"/>
                  </a:lnTo>
                  <a:lnTo>
                    <a:pt x="119767" y="69714"/>
                  </a:lnTo>
                  <a:lnTo>
                    <a:pt x="116291" y="74008"/>
                  </a:lnTo>
                  <a:lnTo>
                    <a:pt x="99184" y="53828"/>
                  </a:lnTo>
                  <a:close/>
                  <a:moveTo>
                    <a:pt x="43132" y="16714"/>
                  </a:moveTo>
                  <a:lnTo>
                    <a:pt x="53752" y="22284"/>
                  </a:lnTo>
                  <a:lnTo>
                    <a:pt x="72679" y="32965"/>
                  </a:lnTo>
                  <a:lnTo>
                    <a:pt x="78104" y="40337"/>
                  </a:lnTo>
                  <a:lnTo>
                    <a:pt x="79082" y="45009"/>
                  </a:lnTo>
                  <a:lnTo>
                    <a:pt x="60991" y="35153"/>
                  </a:lnTo>
                  <a:lnTo>
                    <a:pt x="48353" y="26807"/>
                  </a:lnTo>
                  <a:lnTo>
                    <a:pt x="39697" y="19078"/>
                  </a:lnTo>
                  <a:close/>
                  <a:moveTo>
                    <a:pt x="1188" y="0"/>
                  </a:moveTo>
                  <a:lnTo>
                    <a:pt x="14972" y="9792"/>
                  </a:lnTo>
                  <a:lnTo>
                    <a:pt x="24169" y="17359"/>
                  </a:lnTo>
                  <a:lnTo>
                    <a:pt x="19575" y="18681"/>
                  </a:lnTo>
                  <a:lnTo>
                    <a:pt x="9479" y="13393"/>
                  </a:lnTo>
                  <a:lnTo>
                    <a:pt x="0" y="386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ee4p_SL_1_98814">
              <a:extLst>
                <a:ext uri="{FF2B5EF4-FFF2-40B4-BE49-F238E27FC236}">
                  <a16:creationId xmlns:a16="http://schemas.microsoft.com/office/drawing/2014/main" id="{E74308C9-C4B0-232E-A24E-F80A48815FED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5450313" y="5053996"/>
              <a:ext cx="49367" cy="53746"/>
            </a:xfrm>
            <a:custGeom>
              <a:avLst/>
              <a:gdLst/>
              <a:ahLst/>
              <a:cxnLst/>
              <a:rect l="0" t="0" r="0" b="0"/>
              <a:pathLst>
                <a:path w="69629" h="75805">
                  <a:moveTo>
                    <a:pt x="41728" y="75804"/>
                  </a:moveTo>
                  <a:lnTo>
                    <a:pt x="35509" y="74084"/>
                  </a:lnTo>
                  <a:lnTo>
                    <a:pt x="18892" y="64739"/>
                  </a:lnTo>
                  <a:lnTo>
                    <a:pt x="6867" y="52305"/>
                  </a:lnTo>
                  <a:lnTo>
                    <a:pt x="2828" y="43820"/>
                  </a:lnTo>
                  <a:lnTo>
                    <a:pt x="0" y="26638"/>
                  </a:lnTo>
                  <a:lnTo>
                    <a:pt x="12340" y="16407"/>
                  </a:lnTo>
                  <a:lnTo>
                    <a:pt x="15000" y="9945"/>
                  </a:lnTo>
                  <a:lnTo>
                    <a:pt x="18942" y="4921"/>
                  </a:lnTo>
                  <a:lnTo>
                    <a:pt x="25303" y="4391"/>
                  </a:lnTo>
                  <a:lnTo>
                    <a:pt x="30683" y="0"/>
                  </a:lnTo>
                  <a:lnTo>
                    <a:pt x="49144" y="26"/>
                  </a:lnTo>
                  <a:lnTo>
                    <a:pt x="55569" y="8360"/>
                  </a:lnTo>
                  <a:lnTo>
                    <a:pt x="60572" y="18148"/>
                  </a:lnTo>
                  <a:lnTo>
                    <a:pt x="59825" y="24913"/>
                  </a:lnTo>
                  <a:lnTo>
                    <a:pt x="63529" y="30999"/>
                  </a:lnTo>
                  <a:lnTo>
                    <a:pt x="63271" y="39523"/>
                  </a:lnTo>
                  <a:lnTo>
                    <a:pt x="69628" y="38191"/>
                  </a:lnTo>
                  <a:lnTo>
                    <a:pt x="58883" y="49035"/>
                  </a:lnTo>
                  <a:lnTo>
                    <a:pt x="48470" y="61636"/>
                  </a:lnTo>
                  <a:lnTo>
                    <a:pt x="47244" y="6838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ee4p_SO_1_98814">
              <a:extLst>
                <a:ext uri="{FF2B5EF4-FFF2-40B4-BE49-F238E27FC236}">
                  <a16:creationId xmlns:a16="http://schemas.microsoft.com/office/drawing/2014/main" id="{4F0A0DE6-FD5D-EEFB-31B4-8EAE60C9DDF2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6363599" y="5030573"/>
              <a:ext cx="104568" cy="57244"/>
            </a:xfrm>
            <a:custGeom>
              <a:avLst/>
              <a:gdLst/>
              <a:ahLst/>
              <a:cxnLst/>
              <a:rect l="0" t="0" r="0" b="0"/>
              <a:pathLst>
                <a:path w="147487" h="80739">
                  <a:moveTo>
                    <a:pt x="147253" y="46904"/>
                  </a:moveTo>
                  <a:lnTo>
                    <a:pt x="136834" y="61196"/>
                  </a:lnTo>
                  <a:lnTo>
                    <a:pt x="120738" y="80595"/>
                  </a:lnTo>
                  <a:lnTo>
                    <a:pt x="101324" y="80738"/>
                  </a:lnTo>
                  <a:lnTo>
                    <a:pt x="25853" y="53147"/>
                  </a:lnTo>
                  <a:lnTo>
                    <a:pt x="17040" y="44838"/>
                  </a:lnTo>
                  <a:lnTo>
                    <a:pt x="8526" y="33620"/>
                  </a:lnTo>
                  <a:lnTo>
                    <a:pt x="0" y="20777"/>
                  </a:lnTo>
                  <a:lnTo>
                    <a:pt x="5035" y="12506"/>
                  </a:lnTo>
                  <a:lnTo>
                    <a:pt x="13540" y="0"/>
                  </a:lnTo>
                  <a:lnTo>
                    <a:pt x="21050" y="4309"/>
                  </a:lnTo>
                  <a:lnTo>
                    <a:pt x="25574" y="13970"/>
                  </a:lnTo>
                  <a:lnTo>
                    <a:pt x="35987" y="23741"/>
                  </a:lnTo>
                  <a:lnTo>
                    <a:pt x="47447" y="23819"/>
                  </a:lnTo>
                  <a:lnTo>
                    <a:pt x="69207" y="17849"/>
                  </a:lnTo>
                  <a:lnTo>
                    <a:pt x="94331" y="15082"/>
                  </a:lnTo>
                  <a:lnTo>
                    <a:pt x="114650" y="7826"/>
                  </a:lnTo>
                  <a:lnTo>
                    <a:pt x="126097" y="6287"/>
                  </a:lnTo>
                  <a:lnTo>
                    <a:pt x="134342" y="2024"/>
                  </a:lnTo>
                  <a:lnTo>
                    <a:pt x="147486" y="1202"/>
                  </a:lnTo>
                  <a:lnTo>
                    <a:pt x="147343" y="1585"/>
                  </a:lnTo>
                  <a:lnTo>
                    <a:pt x="147262" y="11211"/>
                  </a:lnTo>
                  <a:lnTo>
                    <a:pt x="147256" y="3474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ee4p_SO_2_98814">
              <a:extLst>
                <a:ext uri="{FF2B5EF4-FFF2-40B4-BE49-F238E27FC236}">
                  <a16:creationId xmlns:a16="http://schemas.microsoft.com/office/drawing/2014/main" id="{5BEB99D3-C5F2-BD9F-BF7E-2D2987477451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6337779" y="5021241"/>
              <a:ext cx="166157" cy="225272"/>
            </a:xfrm>
            <a:custGeom>
              <a:avLst/>
              <a:gdLst/>
              <a:ahLst/>
              <a:cxnLst/>
              <a:rect l="0" t="0" r="0" b="0"/>
              <a:pathLst>
                <a:path w="234355" h="317733">
                  <a:moveTo>
                    <a:pt x="201917" y="10430"/>
                  </a:moveTo>
                  <a:lnTo>
                    <a:pt x="214155" y="8076"/>
                  </a:lnTo>
                  <a:lnTo>
                    <a:pt x="225078" y="64"/>
                  </a:lnTo>
                  <a:lnTo>
                    <a:pt x="233831" y="0"/>
                  </a:lnTo>
                  <a:lnTo>
                    <a:pt x="234354" y="6471"/>
                  </a:lnTo>
                  <a:lnTo>
                    <a:pt x="232223" y="20071"/>
                  </a:lnTo>
                  <a:lnTo>
                    <a:pt x="232310" y="32345"/>
                  </a:lnTo>
                  <a:lnTo>
                    <a:pt x="227436" y="40772"/>
                  </a:lnTo>
                  <a:lnTo>
                    <a:pt x="220932" y="65957"/>
                  </a:lnTo>
                  <a:lnTo>
                    <a:pt x="209818" y="91929"/>
                  </a:lnTo>
                  <a:lnTo>
                    <a:pt x="195548" y="121568"/>
                  </a:lnTo>
                  <a:lnTo>
                    <a:pt x="175740" y="155519"/>
                  </a:lnTo>
                  <a:lnTo>
                    <a:pt x="156033" y="181423"/>
                  </a:lnTo>
                  <a:lnTo>
                    <a:pt x="128887" y="212949"/>
                  </a:lnTo>
                  <a:lnTo>
                    <a:pt x="105786" y="231646"/>
                  </a:lnTo>
                  <a:lnTo>
                    <a:pt x="71258" y="254572"/>
                  </a:lnTo>
                  <a:lnTo>
                    <a:pt x="49741" y="272130"/>
                  </a:lnTo>
                  <a:lnTo>
                    <a:pt x="24479" y="300092"/>
                  </a:lnTo>
                  <a:lnTo>
                    <a:pt x="19156" y="312265"/>
                  </a:lnTo>
                  <a:lnTo>
                    <a:pt x="13944" y="317732"/>
                  </a:lnTo>
                  <a:lnTo>
                    <a:pt x="275" y="298687"/>
                  </a:lnTo>
                  <a:lnTo>
                    <a:pt x="0" y="214584"/>
                  </a:lnTo>
                  <a:lnTo>
                    <a:pt x="20175" y="188370"/>
                  </a:lnTo>
                  <a:lnTo>
                    <a:pt x="26489" y="181082"/>
                  </a:lnTo>
                  <a:lnTo>
                    <a:pt x="41286" y="180656"/>
                  </a:lnTo>
                  <a:lnTo>
                    <a:pt x="61857" y="164350"/>
                  </a:lnTo>
                  <a:lnTo>
                    <a:pt x="91928" y="163330"/>
                  </a:lnTo>
                  <a:lnTo>
                    <a:pt x="157155" y="93758"/>
                  </a:lnTo>
                  <a:lnTo>
                    <a:pt x="173251" y="74359"/>
                  </a:lnTo>
                  <a:lnTo>
                    <a:pt x="183670" y="60067"/>
                  </a:lnTo>
                  <a:lnTo>
                    <a:pt x="183673" y="47912"/>
                  </a:lnTo>
                  <a:lnTo>
                    <a:pt x="183679" y="24374"/>
                  </a:lnTo>
                  <a:lnTo>
                    <a:pt x="183760" y="14748"/>
                  </a:lnTo>
                  <a:lnTo>
                    <a:pt x="183903" y="14365"/>
                  </a:lnTo>
                  <a:lnTo>
                    <a:pt x="191279" y="1390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ee4p_RS_1_98814">
              <a:extLst>
                <a:ext uri="{FF2B5EF4-FFF2-40B4-BE49-F238E27FC236}">
                  <a16:creationId xmlns:a16="http://schemas.microsoft.com/office/drawing/2014/main" id="{5EE81A5A-8A5B-16E5-18E5-4F378B06F55A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5975261" y="4404800"/>
              <a:ext cx="68019" cy="78821"/>
            </a:xfrm>
            <a:custGeom>
              <a:avLst/>
              <a:gdLst/>
              <a:ahLst/>
              <a:cxnLst/>
              <a:rect l="0" t="0" r="0" b="0"/>
              <a:pathLst>
                <a:path w="95937" h="111173">
                  <a:moveTo>
                    <a:pt x="47192" y="21728"/>
                  </a:moveTo>
                  <a:lnTo>
                    <a:pt x="61255" y="28459"/>
                  </a:lnTo>
                  <a:lnTo>
                    <a:pt x="63067" y="40218"/>
                  </a:lnTo>
                  <a:lnTo>
                    <a:pt x="76526" y="48476"/>
                  </a:lnTo>
                  <a:lnTo>
                    <a:pt x="83772" y="42108"/>
                  </a:lnTo>
                  <a:lnTo>
                    <a:pt x="89466" y="45648"/>
                  </a:lnTo>
                  <a:lnTo>
                    <a:pt x="84118" y="50439"/>
                  </a:lnTo>
                  <a:lnTo>
                    <a:pt x="88345" y="55379"/>
                  </a:lnTo>
                  <a:lnTo>
                    <a:pt x="82650" y="61794"/>
                  </a:lnTo>
                  <a:lnTo>
                    <a:pt x="84721" y="72094"/>
                  </a:lnTo>
                  <a:lnTo>
                    <a:pt x="95936" y="84219"/>
                  </a:lnTo>
                  <a:lnTo>
                    <a:pt x="87137" y="92970"/>
                  </a:lnTo>
                  <a:lnTo>
                    <a:pt x="83254" y="101850"/>
                  </a:lnTo>
                  <a:lnTo>
                    <a:pt x="85757" y="105163"/>
                  </a:lnTo>
                  <a:lnTo>
                    <a:pt x="81960" y="109087"/>
                  </a:lnTo>
                  <a:lnTo>
                    <a:pt x="71262" y="109549"/>
                  </a:lnTo>
                  <a:lnTo>
                    <a:pt x="63404" y="111172"/>
                  </a:lnTo>
                  <a:lnTo>
                    <a:pt x="62635" y="109088"/>
                  </a:lnTo>
                  <a:lnTo>
                    <a:pt x="65396" y="105779"/>
                  </a:lnTo>
                  <a:lnTo>
                    <a:pt x="67984" y="98996"/>
                  </a:lnTo>
                  <a:lnTo>
                    <a:pt x="64705" y="99150"/>
                  </a:lnTo>
                  <a:lnTo>
                    <a:pt x="60219" y="93975"/>
                  </a:lnTo>
                  <a:lnTo>
                    <a:pt x="56423" y="92661"/>
                  </a:lnTo>
                  <a:lnTo>
                    <a:pt x="53404" y="88211"/>
                  </a:lnTo>
                  <a:lnTo>
                    <a:pt x="49090" y="86467"/>
                  </a:lnTo>
                  <a:lnTo>
                    <a:pt x="45811" y="82512"/>
                  </a:lnTo>
                  <a:lnTo>
                    <a:pt x="41670" y="84064"/>
                  </a:lnTo>
                  <a:lnTo>
                    <a:pt x="38478" y="93357"/>
                  </a:lnTo>
                  <a:lnTo>
                    <a:pt x="32957" y="95366"/>
                  </a:lnTo>
                  <a:lnTo>
                    <a:pt x="34854" y="92970"/>
                  </a:lnTo>
                  <a:lnTo>
                    <a:pt x="26055" y="87165"/>
                  </a:lnTo>
                  <a:lnTo>
                    <a:pt x="18470" y="84146"/>
                  </a:lnTo>
                  <a:lnTo>
                    <a:pt x="15098" y="80261"/>
                  </a:lnTo>
                  <a:lnTo>
                    <a:pt x="8972" y="75441"/>
                  </a:lnTo>
                  <a:lnTo>
                    <a:pt x="14408" y="74197"/>
                  </a:lnTo>
                  <a:lnTo>
                    <a:pt x="17773" y="60935"/>
                  </a:lnTo>
                  <a:lnTo>
                    <a:pt x="6643" y="50046"/>
                  </a:lnTo>
                  <a:lnTo>
                    <a:pt x="12423" y="37539"/>
                  </a:lnTo>
                  <a:lnTo>
                    <a:pt x="4055" y="37618"/>
                  </a:lnTo>
                  <a:lnTo>
                    <a:pt x="12941" y="26877"/>
                  </a:lnTo>
                  <a:lnTo>
                    <a:pt x="5608" y="18714"/>
                  </a:lnTo>
                  <a:lnTo>
                    <a:pt x="0" y="7580"/>
                  </a:lnTo>
                  <a:lnTo>
                    <a:pt x="17687" y="0"/>
                  </a:lnTo>
                  <a:lnTo>
                    <a:pt x="32094" y="1278"/>
                  </a:lnTo>
                  <a:lnTo>
                    <a:pt x="44604" y="1259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ee4p_SK_1_98814">
              <a:extLst>
                <a:ext uri="{FF2B5EF4-FFF2-40B4-BE49-F238E27FC236}">
                  <a16:creationId xmlns:a16="http://schemas.microsoft.com/office/drawing/2014/main" id="{22961563-6F2B-9EFC-4FB6-5FE7E0E9E626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5943351" y="4333888"/>
              <a:ext cx="92926" cy="38148"/>
            </a:xfrm>
            <a:custGeom>
              <a:avLst/>
              <a:gdLst/>
              <a:ahLst/>
              <a:cxnLst/>
              <a:rect l="0" t="0" r="0" b="0"/>
              <a:pathLst>
                <a:path w="131067" h="53806">
                  <a:moveTo>
                    <a:pt x="45545" y="2258"/>
                  </a:moveTo>
                  <a:lnTo>
                    <a:pt x="46848" y="4066"/>
                  </a:lnTo>
                  <a:lnTo>
                    <a:pt x="56338" y="0"/>
                  </a:lnTo>
                  <a:lnTo>
                    <a:pt x="67979" y="10605"/>
                  </a:lnTo>
                  <a:lnTo>
                    <a:pt x="81617" y="4197"/>
                  </a:lnTo>
                  <a:lnTo>
                    <a:pt x="92514" y="7269"/>
                  </a:lnTo>
                  <a:lnTo>
                    <a:pt x="109131" y="3040"/>
                  </a:lnTo>
                  <a:lnTo>
                    <a:pt x="131066" y="14525"/>
                  </a:lnTo>
                  <a:lnTo>
                    <a:pt x="124666" y="22276"/>
                  </a:lnTo>
                  <a:lnTo>
                    <a:pt x="120159" y="34233"/>
                  </a:lnTo>
                  <a:lnTo>
                    <a:pt x="115234" y="37259"/>
                  </a:lnTo>
                  <a:lnTo>
                    <a:pt x="90514" y="28261"/>
                  </a:lnTo>
                  <a:lnTo>
                    <a:pt x="82949" y="30069"/>
                  </a:lnTo>
                  <a:lnTo>
                    <a:pt x="77536" y="37034"/>
                  </a:lnTo>
                  <a:lnTo>
                    <a:pt x="66697" y="40723"/>
                  </a:lnTo>
                  <a:lnTo>
                    <a:pt x="64201" y="38835"/>
                  </a:lnTo>
                  <a:lnTo>
                    <a:pt x="52960" y="43417"/>
                  </a:lnTo>
                  <a:lnTo>
                    <a:pt x="43788" y="44290"/>
                  </a:lnTo>
                  <a:lnTo>
                    <a:pt x="41930" y="50204"/>
                  </a:lnTo>
                  <a:lnTo>
                    <a:pt x="22555" y="53805"/>
                  </a:lnTo>
                  <a:lnTo>
                    <a:pt x="14045" y="50600"/>
                  </a:lnTo>
                  <a:lnTo>
                    <a:pt x="2301" y="43059"/>
                  </a:lnTo>
                  <a:lnTo>
                    <a:pt x="0" y="32820"/>
                  </a:lnTo>
                  <a:lnTo>
                    <a:pt x="1853" y="29058"/>
                  </a:lnTo>
                  <a:lnTo>
                    <a:pt x="5124" y="22527"/>
                  </a:lnTo>
                  <a:lnTo>
                    <a:pt x="15350" y="23030"/>
                  </a:lnTo>
                  <a:lnTo>
                    <a:pt x="23232" y="19954"/>
                  </a:lnTo>
                  <a:lnTo>
                    <a:pt x="23856" y="17185"/>
                  </a:lnTo>
                  <a:lnTo>
                    <a:pt x="28276" y="15770"/>
                  </a:lnTo>
                  <a:lnTo>
                    <a:pt x="29788" y="8981"/>
                  </a:lnTo>
                  <a:lnTo>
                    <a:pt x="35086" y="7681"/>
                  </a:lnTo>
                  <a:lnTo>
                    <a:pt x="38663" y="229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ee4p_SI_1_98814">
              <a:extLst>
                <a:ext uri="{FF2B5EF4-FFF2-40B4-BE49-F238E27FC236}">
                  <a16:creationId xmlns:a16="http://schemas.microsoft.com/office/drawing/2014/main" id="{3E41425D-0EA2-AA8A-4AAB-10D1DB2190ED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5891278" y="4390814"/>
              <a:ext cx="46917" cy="28662"/>
            </a:xfrm>
            <a:custGeom>
              <a:avLst/>
              <a:gdLst/>
              <a:ahLst/>
              <a:cxnLst/>
              <a:rect l="0" t="0" r="0" b="0"/>
              <a:pathLst>
                <a:path w="66173" h="40426">
                  <a:moveTo>
                    <a:pt x="2502" y="9961"/>
                  </a:moveTo>
                  <a:lnTo>
                    <a:pt x="21568" y="12206"/>
                  </a:lnTo>
                  <a:lnTo>
                    <a:pt x="33216" y="5628"/>
                  </a:lnTo>
                  <a:lnTo>
                    <a:pt x="53404" y="4904"/>
                  </a:lnTo>
                  <a:lnTo>
                    <a:pt x="57804" y="0"/>
                  </a:lnTo>
                  <a:lnTo>
                    <a:pt x="61687" y="321"/>
                  </a:lnTo>
                  <a:lnTo>
                    <a:pt x="66172" y="10122"/>
                  </a:lnTo>
                  <a:lnTo>
                    <a:pt x="47796" y="17809"/>
                  </a:lnTo>
                  <a:lnTo>
                    <a:pt x="45552" y="29459"/>
                  </a:lnTo>
                  <a:lnTo>
                    <a:pt x="37529" y="32403"/>
                  </a:lnTo>
                  <a:lnTo>
                    <a:pt x="37615" y="40425"/>
                  </a:lnTo>
                  <a:lnTo>
                    <a:pt x="28557" y="39870"/>
                  </a:lnTo>
                  <a:lnTo>
                    <a:pt x="20706" y="35186"/>
                  </a:lnTo>
                  <a:lnTo>
                    <a:pt x="16478" y="40028"/>
                  </a:lnTo>
                  <a:lnTo>
                    <a:pt x="392" y="39049"/>
                  </a:lnTo>
                  <a:lnTo>
                    <a:pt x="5529" y="36447"/>
                  </a:lnTo>
                  <a:lnTo>
                    <a:pt x="0" y="2419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2" name="ee4p_SE_1_98814">
              <a:extLst>
                <a:ext uri="{FF2B5EF4-FFF2-40B4-BE49-F238E27FC236}">
                  <a16:creationId xmlns:a16="http://schemas.microsoft.com/office/drawing/2014/main" id="{49053BA7-AB9B-A2F5-408C-98403BAEED50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5847570" y="3855887"/>
              <a:ext cx="210723" cy="350454"/>
            </a:xfrm>
            <a:custGeom>
              <a:avLst/>
              <a:gdLst/>
              <a:ahLst/>
              <a:cxnLst/>
              <a:rect l="0" t="0" r="0" b="0"/>
              <a:pathLst>
                <a:path w="297213" h="494295">
                  <a:moveTo>
                    <a:pt x="257506" y="132676"/>
                  </a:moveTo>
                  <a:lnTo>
                    <a:pt x="235123" y="159012"/>
                  </a:lnTo>
                  <a:lnTo>
                    <a:pt x="238727" y="181860"/>
                  </a:lnTo>
                  <a:lnTo>
                    <a:pt x="202008" y="211485"/>
                  </a:lnTo>
                  <a:lnTo>
                    <a:pt x="157433" y="242729"/>
                  </a:lnTo>
                  <a:lnTo>
                    <a:pt x="140624" y="292923"/>
                  </a:lnTo>
                  <a:lnTo>
                    <a:pt x="157054" y="317610"/>
                  </a:lnTo>
                  <a:lnTo>
                    <a:pt x="179129" y="336852"/>
                  </a:lnTo>
                  <a:lnTo>
                    <a:pt x="157928" y="375482"/>
                  </a:lnTo>
                  <a:lnTo>
                    <a:pt x="133921" y="383411"/>
                  </a:lnTo>
                  <a:lnTo>
                    <a:pt x="125116" y="439506"/>
                  </a:lnTo>
                  <a:lnTo>
                    <a:pt x="112006" y="470226"/>
                  </a:lnTo>
                  <a:lnTo>
                    <a:pt x="84005" y="467078"/>
                  </a:lnTo>
                  <a:lnTo>
                    <a:pt x="70941" y="492808"/>
                  </a:lnTo>
                  <a:lnTo>
                    <a:pt x="44215" y="494294"/>
                  </a:lnTo>
                  <a:lnTo>
                    <a:pt x="36880" y="463611"/>
                  </a:lnTo>
                  <a:lnTo>
                    <a:pt x="17556" y="426240"/>
                  </a:lnTo>
                  <a:lnTo>
                    <a:pt x="0" y="378794"/>
                  </a:lnTo>
                  <a:lnTo>
                    <a:pt x="10177" y="359174"/>
                  </a:lnTo>
                  <a:lnTo>
                    <a:pt x="29384" y="335608"/>
                  </a:lnTo>
                  <a:lnTo>
                    <a:pt x="37019" y="294600"/>
                  </a:lnTo>
                  <a:lnTo>
                    <a:pt x="22267" y="276683"/>
                  </a:lnTo>
                  <a:lnTo>
                    <a:pt x="20848" y="229021"/>
                  </a:lnTo>
                  <a:lnTo>
                    <a:pt x="35837" y="194710"/>
                  </a:lnTo>
                  <a:lnTo>
                    <a:pt x="58735" y="195340"/>
                  </a:lnTo>
                  <a:lnTo>
                    <a:pt x="66767" y="180678"/>
                  </a:lnTo>
                  <a:lnTo>
                    <a:pt x="58360" y="167958"/>
                  </a:lnTo>
                  <a:lnTo>
                    <a:pt x="94201" y="114740"/>
                  </a:lnTo>
                  <a:lnTo>
                    <a:pt x="117290" y="71821"/>
                  </a:lnTo>
                  <a:lnTo>
                    <a:pt x="132529" y="43795"/>
                  </a:lnTo>
                  <a:lnTo>
                    <a:pt x="154696" y="43929"/>
                  </a:lnTo>
                  <a:lnTo>
                    <a:pt x="160805" y="21724"/>
                  </a:lnTo>
                  <a:lnTo>
                    <a:pt x="204309" y="28137"/>
                  </a:lnTo>
                  <a:lnTo>
                    <a:pt x="207695" y="1666"/>
                  </a:lnTo>
                  <a:lnTo>
                    <a:pt x="222014" y="0"/>
                  </a:lnTo>
                  <a:lnTo>
                    <a:pt x="252782" y="19740"/>
                  </a:lnTo>
                  <a:lnTo>
                    <a:pt x="288813" y="46883"/>
                  </a:lnTo>
                  <a:lnTo>
                    <a:pt x="289422" y="106979"/>
                  </a:lnTo>
                  <a:lnTo>
                    <a:pt x="297212" y="12189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3" name="ee4p_SZ_1_98814">
              <a:extLst>
                <a:ext uri="{FF2B5EF4-FFF2-40B4-BE49-F238E27FC236}">
                  <a16:creationId xmlns:a16="http://schemas.microsoft.com/office/drawing/2014/main" id="{4BB59D0C-58AE-7256-8C30-9B2562CF3C35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6169141" y="5648189"/>
              <a:ext cx="22831" cy="28534"/>
            </a:xfrm>
            <a:custGeom>
              <a:avLst/>
              <a:gdLst/>
              <a:ahLst/>
              <a:cxnLst/>
              <a:rect l="0" t="0" r="0" b="0"/>
              <a:pathLst>
                <a:path w="32202" h="40246">
                  <a:moveTo>
                    <a:pt x="32201" y="26538"/>
                  </a:moveTo>
                  <a:lnTo>
                    <a:pt x="27502" y="37561"/>
                  </a:lnTo>
                  <a:lnTo>
                    <a:pt x="13992" y="40245"/>
                  </a:lnTo>
                  <a:lnTo>
                    <a:pt x="216" y="26787"/>
                  </a:lnTo>
                  <a:lnTo>
                    <a:pt x="0" y="18223"/>
                  </a:lnTo>
                  <a:lnTo>
                    <a:pt x="6303" y="8942"/>
                  </a:lnTo>
                  <a:lnTo>
                    <a:pt x="8482" y="1757"/>
                  </a:lnTo>
                  <a:lnTo>
                    <a:pt x="15155" y="0"/>
                  </a:lnTo>
                  <a:lnTo>
                    <a:pt x="26802" y="4516"/>
                  </a:lnTo>
                  <a:lnTo>
                    <a:pt x="30219" y="1559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4" name="ee4p_SY_1_98814">
              <a:extLst>
                <a:ext uri="{FF2B5EF4-FFF2-40B4-BE49-F238E27FC236}">
                  <a16:creationId xmlns:a16="http://schemas.microsoft.com/office/drawing/2014/main" id="{4066F364-E89F-725F-BF25-5C802557A227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6251364" y="4580221"/>
              <a:ext cx="108812" cy="91011"/>
            </a:xfrm>
            <a:custGeom>
              <a:avLst/>
              <a:gdLst/>
              <a:ahLst/>
              <a:cxnLst/>
              <a:rect l="0" t="0" r="0" b="0"/>
              <a:pathLst>
                <a:path w="153473" h="128366">
                  <a:moveTo>
                    <a:pt x="71362" y="100929"/>
                  </a:moveTo>
                  <a:lnTo>
                    <a:pt x="26159" y="128365"/>
                  </a:lnTo>
                  <a:lnTo>
                    <a:pt x="442" y="118187"/>
                  </a:lnTo>
                  <a:lnTo>
                    <a:pt x="0" y="118012"/>
                  </a:lnTo>
                  <a:lnTo>
                    <a:pt x="3130" y="114098"/>
                  </a:lnTo>
                  <a:lnTo>
                    <a:pt x="2777" y="103545"/>
                  </a:lnTo>
                  <a:lnTo>
                    <a:pt x="8441" y="89381"/>
                  </a:lnTo>
                  <a:lnTo>
                    <a:pt x="21028" y="79599"/>
                  </a:lnTo>
                  <a:lnTo>
                    <a:pt x="17252" y="69393"/>
                  </a:lnTo>
                  <a:lnTo>
                    <a:pt x="6870" y="68064"/>
                  </a:lnTo>
                  <a:lnTo>
                    <a:pt x="4714" y="48058"/>
                  </a:lnTo>
                  <a:lnTo>
                    <a:pt x="10364" y="37250"/>
                  </a:lnTo>
                  <a:lnTo>
                    <a:pt x="16545" y="31482"/>
                  </a:lnTo>
                  <a:lnTo>
                    <a:pt x="22727" y="25704"/>
                  </a:lnTo>
                  <a:lnTo>
                    <a:pt x="23976" y="10949"/>
                  </a:lnTo>
                  <a:lnTo>
                    <a:pt x="31531" y="16101"/>
                  </a:lnTo>
                  <a:lnTo>
                    <a:pt x="56944" y="8730"/>
                  </a:lnTo>
                  <a:lnTo>
                    <a:pt x="69228" y="13721"/>
                  </a:lnTo>
                  <a:lnTo>
                    <a:pt x="88217" y="13638"/>
                  </a:lnTo>
                  <a:lnTo>
                    <a:pt x="114778" y="3684"/>
                  </a:lnTo>
                  <a:lnTo>
                    <a:pt x="127216" y="4134"/>
                  </a:lnTo>
                  <a:lnTo>
                    <a:pt x="153472" y="0"/>
                  </a:lnTo>
                  <a:lnTo>
                    <a:pt x="141642" y="16556"/>
                  </a:lnTo>
                  <a:lnTo>
                    <a:pt x="129007" y="23087"/>
                  </a:lnTo>
                  <a:lnTo>
                    <a:pt x="131183" y="42329"/>
                  </a:lnTo>
                  <a:lnTo>
                    <a:pt x="122462" y="73940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5" name="ee4p_TD_1_98814">
              <a:extLst>
                <a:ext uri="{FF2B5EF4-FFF2-40B4-BE49-F238E27FC236}">
                  <a16:creationId xmlns:a16="http://schemas.microsoft.com/office/drawing/2014/main" id="{8D2F0887-CF82-B4AE-54DD-AB5E20698A82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5888697" y="4828839"/>
              <a:ext cx="169327" cy="268441"/>
            </a:xfrm>
            <a:custGeom>
              <a:avLst/>
              <a:gdLst/>
              <a:ahLst/>
              <a:cxnLst/>
              <a:rect l="0" t="0" r="0" b="0"/>
              <a:pathLst>
                <a:path w="238826" h="378621">
                  <a:moveTo>
                    <a:pt x="22053" y="251808"/>
                  </a:moveTo>
                  <a:lnTo>
                    <a:pt x="24361" y="240752"/>
                  </a:lnTo>
                  <a:lnTo>
                    <a:pt x="9558" y="240211"/>
                  </a:lnTo>
                  <a:lnTo>
                    <a:pt x="9609" y="225088"/>
                  </a:lnTo>
                  <a:lnTo>
                    <a:pt x="0" y="216367"/>
                  </a:lnTo>
                  <a:lnTo>
                    <a:pt x="9966" y="185279"/>
                  </a:lnTo>
                  <a:lnTo>
                    <a:pt x="39410" y="162948"/>
                  </a:lnTo>
                  <a:lnTo>
                    <a:pt x="40626" y="132030"/>
                  </a:lnTo>
                  <a:lnTo>
                    <a:pt x="49521" y="83500"/>
                  </a:lnTo>
                  <a:lnTo>
                    <a:pt x="54541" y="73157"/>
                  </a:lnTo>
                  <a:lnTo>
                    <a:pt x="44936" y="64907"/>
                  </a:lnTo>
                  <a:lnTo>
                    <a:pt x="44565" y="57242"/>
                  </a:lnTo>
                  <a:lnTo>
                    <a:pt x="35928" y="50967"/>
                  </a:lnTo>
                  <a:lnTo>
                    <a:pt x="30259" y="13309"/>
                  </a:lnTo>
                  <a:lnTo>
                    <a:pt x="53562" y="0"/>
                  </a:lnTo>
                  <a:lnTo>
                    <a:pt x="145626" y="46460"/>
                  </a:lnTo>
                  <a:lnTo>
                    <a:pt x="237688" y="92538"/>
                  </a:lnTo>
                  <a:lnTo>
                    <a:pt x="238825" y="187018"/>
                  </a:lnTo>
                  <a:lnTo>
                    <a:pt x="218921" y="185365"/>
                  </a:lnTo>
                  <a:lnTo>
                    <a:pt x="208380" y="202761"/>
                  </a:lnTo>
                  <a:lnTo>
                    <a:pt x="202276" y="217316"/>
                  </a:lnTo>
                  <a:lnTo>
                    <a:pt x="207089" y="222817"/>
                  </a:lnTo>
                  <a:lnTo>
                    <a:pt x="199501" y="230033"/>
                  </a:lnTo>
                  <a:lnTo>
                    <a:pt x="202116" y="239768"/>
                  </a:lnTo>
                  <a:lnTo>
                    <a:pt x="196138" y="249555"/>
                  </a:lnTo>
                  <a:lnTo>
                    <a:pt x="193812" y="258169"/>
                  </a:lnTo>
                  <a:lnTo>
                    <a:pt x="201918" y="256812"/>
                  </a:lnTo>
                  <a:lnTo>
                    <a:pt x="206757" y="265854"/>
                  </a:lnTo>
                  <a:lnTo>
                    <a:pt x="207012" y="279452"/>
                  </a:lnTo>
                  <a:lnTo>
                    <a:pt x="215496" y="286345"/>
                  </a:lnTo>
                  <a:lnTo>
                    <a:pt x="215218" y="292005"/>
                  </a:lnTo>
                  <a:lnTo>
                    <a:pt x="200605" y="295989"/>
                  </a:lnTo>
                  <a:lnTo>
                    <a:pt x="188895" y="305440"/>
                  </a:lnTo>
                  <a:lnTo>
                    <a:pt x="172208" y="330874"/>
                  </a:lnTo>
                  <a:lnTo>
                    <a:pt x="150483" y="341657"/>
                  </a:lnTo>
                  <a:lnTo>
                    <a:pt x="128192" y="340211"/>
                  </a:lnTo>
                  <a:lnTo>
                    <a:pt x="121683" y="342350"/>
                  </a:lnTo>
                  <a:lnTo>
                    <a:pt x="123968" y="350538"/>
                  </a:lnTo>
                  <a:lnTo>
                    <a:pt x="111931" y="358663"/>
                  </a:lnTo>
                  <a:lnTo>
                    <a:pt x="102130" y="367733"/>
                  </a:lnTo>
                  <a:lnTo>
                    <a:pt x="73070" y="376615"/>
                  </a:lnTo>
                  <a:lnTo>
                    <a:pt x="67304" y="371358"/>
                  </a:lnTo>
                  <a:lnTo>
                    <a:pt x="63481" y="370905"/>
                  </a:lnTo>
                  <a:lnTo>
                    <a:pt x="59227" y="376876"/>
                  </a:lnTo>
                  <a:lnTo>
                    <a:pt x="40142" y="378620"/>
                  </a:lnTo>
                  <a:lnTo>
                    <a:pt x="43758" y="372332"/>
                  </a:lnTo>
                  <a:lnTo>
                    <a:pt x="36481" y="356320"/>
                  </a:lnTo>
                  <a:lnTo>
                    <a:pt x="33230" y="346696"/>
                  </a:lnTo>
                  <a:lnTo>
                    <a:pt x="23177" y="342747"/>
                  </a:lnTo>
                  <a:lnTo>
                    <a:pt x="9552" y="329162"/>
                  </a:lnTo>
                  <a:lnTo>
                    <a:pt x="14567" y="318167"/>
                  </a:lnTo>
                  <a:lnTo>
                    <a:pt x="25086" y="320508"/>
                  </a:lnTo>
                  <a:lnTo>
                    <a:pt x="31599" y="318849"/>
                  </a:lnTo>
                  <a:lnTo>
                    <a:pt x="44491" y="319077"/>
                  </a:lnTo>
                  <a:lnTo>
                    <a:pt x="31927" y="297870"/>
                  </a:lnTo>
                  <a:lnTo>
                    <a:pt x="32772" y="282347"/>
                  </a:lnTo>
                  <a:lnTo>
                    <a:pt x="31230" y="26681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6" name="ee4p_TG_1_98814">
              <a:extLst>
                <a:ext uri="{FF2B5EF4-FFF2-40B4-BE49-F238E27FC236}">
                  <a16:creationId xmlns:a16="http://schemas.microsoft.com/office/drawing/2014/main" id="{AB5DE3B1-A451-7F26-5893-1F591148AADE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5666286" y="5037920"/>
              <a:ext cx="31341" cy="83903"/>
            </a:xfrm>
            <a:custGeom>
              <a:avLst/>
              <a:gdLst/>
              <a:ahLst/>
              <a:cxnLst/>
              <a:rect l="0" t="0" r="0" b="0"/>
              <a:pathLst>
                <a:path w="44205" h="118341">
                  <a:moveTo>
                    <a:pt x="44204" y="113398"/>
                  </a:moveTo>
                  <a:lnTo>
                    <a:pt x="25620" y="118340"/>
                  </a:lnTo>
                  <a:lnTo>
                    <a:pt x="20468" y="110205"/>
                  </a:lnTo>
                  <a:lnTo>
                    <a:pt x="14315" y="95499"/>
                  </a:lnTo>
                  <a:lnTo>
                    <a:pt x="12482" y="83960"/>
                  </a:lnTo>
                  <a:lnTo>
                    <a:pt x="17585" y="63043"/>
                  </a:lnTo>
                  <a:lnTo>
                    <a:pt x="11795" y="54564"/>
                  </a:lnTo>
                  <a:lnTo>
                    <a:pt x="9596" y="36233"/>
                  </a:lnTo>
                  <a:lnTo>
                    <a:pt x="9634" y="19311"/>
                  </a:lnTo>
                  <a:lnTo>
                    <a:pt x="0" y="7279"/>
                  </a:lnTo>
                  <a:lnTo>
                    <a:pt x="1699" y="0"/>
                  </a:lnTo>
                  <a:lnTo>
                    <a:pt x="21914" y="498"/>
                  </a:lnTo>
                  <a:lnTo>
                    <a:pt x="18977" y="12790"/>
                  </a:lnTo>
                  <a:lnTo>
                    <a:pt x="26028" y="19675"/>
                  </a:lnTo>
                  <a:lnTo>
                    <a:pt x="34044" y="27838"/>
                  </a:lnTo>
                  <a:lnTo>
                    <a:pt x="34920" y="39269"/>
                  </a:lnTo>
                  <a:lnTo>
                    <a:pt x="39570" y="44064"/>
                  </a:lnTo>
                  <a:lnTo>
                    <a:pt x="38519" y="97408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7" name="ee4p_TH_1_98814">
              <a:extLst>
                <a:ext uri="{FF2B5EF4-FFF2-40B4-BE49-F238E27FC236}">
                  <a16:creationId xmlns:a16="http://schemas.microsoft.com/office/drawing/2014/main" id="{1C1EF68D-FBB9-5A86-47BE-60D99336E31C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7260713" y="4880192"/>
              <a:ext cx="134413" cy="245530"/>
            </a:xfrm>
            <a:custGeom>
              <a:avLst/>
              <a:gdLst/>
              <a:ahLst/>
              <a:cxnLst/>
              <a:rect l="0" t="0" r="0" b="0"/>
              <a:pathLst>
                <a:path w="189582" h="346306">
                  <a:moveTo>
                    <a:pt x="120238" y="195149"/>
                  </a:moveTo>
                  <a:lnTo>
                    <a:pt x="99515" y="184389"/>
                  </a:lnTo>
                  <a:lnTo>
                    <a:pt x="79772" y="184827"/>
                  </a:lnTo>
                  <a:lnTo>
                    <a:pt x="83157" y="166388"/>
                  </a:lnTo>
                  <a:lnTo>
                    <a:pt x="62828" y="166526"/>
                  </a:lnTo>
                  <a:lnTo>
                    <a:pt x="61004" y="192329"/>
                  </a:lnTo>
                  <a:lnTo>
                    <a:pt x="48543" y="226490"/>
                  </a:lnTo>
                  <a:lnTo>
                    <a:pt x="41037" y="247096"/>
                  </a:lnTo>
                  <a:lnTo>
                    <a:pt x="42622" y="263955"/>
                  </a:lnTo>
                  <a:lnTo>
                    <a:pt x="57659" y="264686"/>
                  </a:lnTo>
                  <a:lnTo>
                    <a:pt x="67026" y="285912"/>
                  </a:lnTo>
                  <a:lnTo>
                    <a:pt x="71172" y="306013"/>
                  </a:lnTo>
                  <a:lnTo>
                    <a:pt x="84053" y="319298"/>
                  </a:lnTo>
                  <a:lnTo>
                    <a:pt x="98036" y="321994"/>
                  </a:lnTo>
                  <a:lnTo>
                    <a:pt x="109995" y="334023"/>
                  </a:lnTo>
                  <a:lnTo>
                    <a:pt x="102449" y="343539"/>
                  </a:lnTo>
                  <a:lnTo>
                    <a:pt x="87214" y="346305"/>
                  </a:lnTo>
                  <a:lnTo>
                    <a:pt x="85397" y="334411"/>
                  </a:lnTo>
                  <a:lnTo>
                    <a:pt x="66563" y="324261"/>
                  </a:lnTo>
                  <a:lnTo>
                    <a:pt x="62550" y="328395"/>
                  </a:lnTo>
                  <a:lnTo>
                    <a:pt x="53431" y="319499"/>
                  </a:lnTo>
                  <a:lnTo>
                    <a:pt x="49483" y="308011"/>
                  </a:lnTo>
                  <a:lnTo>
                    <a:pt x="37218" y="294906"/>
                  </a:lnTo>
                  <a:lnTo>
                    <a:pt x="26035" y="283886"/>
                  </a:lnTo>
                  <a:lnTo>
                    <a:pt x="22246" y="297541"/>
                  </a:lnTo>
                  <a:lnTo>
                    <a:pt x="17868" y="284637"/>
                  </a:lnTo>
                  <a:lnTo>
                    <a:pt x="20388" y="270129"/>
                  </a:lnTo>
                  <a:lnTo>
                    <a:pt x="27183" y="247798"/>
                  </a:lnTo>
                  <a:lnTo>
                    <a:pt x="38369" y="223824"/>
                  </a:lnTo>
                  <a:lnTo>
                    <a:pt x="51045" y="202028"/>
                  </a:lnTo>
                  <a:lnTo>
                    <a:pt x="42020" y="180660"/>
                  </a:lnTo>
                  <a:lnTo>
                    <a:pt x="42382" y="169757"/>
                  </a:lnTo>
                  <a:lnTo>
                    <a:pt x="39745" y="156638"/>
                  </a:lnTo>
                  <a:lnTo>
                    <a:pt x="24350" y="137930"/>
                  </a:lnTo>
                  <a:lnTo>
                    <a:pt x="18840" y="126096"/>
                  </a:lnTo>
                  <a:lnTo>
                    <a:pt x="26810" y="121733"/>
                  </a:lnTo>
                  <a:lnTo>
                    <a:pt x="35257" y="101171"/>
                  </a:lnTo>
                  <a:lnTo>
                    <a:pt x="25803" y="85523"/>
                  </a:lnTo>
                  <a:lnTo>
                    <a:pt x="11154" y="68172"/>
                  </a:lnTo>
                  <a:lnTo>
                    <a:pt x="0" y="47259"/>
                  </a:lnTo>
                  <a:lnTo>
                    <a:pt x="9738" y="42922"/>
                  </a:lnTo>
                  <a:lnTo>
                    <a:pt x="20262" y="17045"/>
                  </a:lnTo>
                  <a:lnTo>
                    <a:pt x="36558" y="15971"/>
                  </a:lnTo>
                  <a:lnTo>
                    <a:pt x="50029" y="5560"/>
                  </a:lnTo>
                  <a:lnTo>
                    <a:pt x="63249" y="0"/>
                  </a:lnTo>
                  <a:lnTo>
                    <a:pt x="73241" y="7419"/>
                  </a:lnTo>
                  <a:lnTo>
                    <a:pt x="74566" y="21837"/>
                  </a:lnTo>
                  <a:lnTo>
                    <a:pt x="90163" y="22933"/>
                  </a:lnTo>
                  <a:lnTo>
                    <a:pt x="84483" y="48131"/>
                  </a:lnTo>
                  <a:lnTo>
                    <a:pt x="85029" y="69491"/>
                  </a:lnTo>
                  <a:lnTo>
                    <a:pt x="109359" y="55282"/>
                  </a:lnTo>
                  <a:lnTo>
                    <a:pt x="116269" y="59485"/>
                  </a:lnTo>
                  <a:lnTo>
                    <a:pt x="129789" y="58796"/>
                  </a:lnTo>
                  <a:lnTo>
                    <a:pt x="134440" y="50500"/>
                  </a:lnTo>
                  <a:lnTo>
                    <a:pt x="151897" y="52138"/>
                  </a:lnTo>
                  <a:lnTo>
                    <a:pt x="169451" y="71480"/>
                  </a:lnTo>
                  <a:lnTo>
                    <a:pt x="170891" y="94915"/>
                  </a:lnTo>
                  <a:lnTo>
                    <a:pt x="189581" y="115546"/>
                  </a:lnTo>
                  <a:lnTo>
                    <a:pt x="188549" y="135528"/>
                  </a:lnTo>
                  <a:lnTo>
                    <a:pt x="181034" y="146149"/>
                  </a:lnTo>
                  <a:lnTo>
                    <a:pt x="159398" y="142768"/>
                  </a:lnTo>
                  <a:lnTo>
                    <a:pt x="129551" y="147267"/>
                  </a:lnTo>
                  <a:lnTo>
                    <a:pt x="114772" y="16682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" name="ee4p_TJ_1_98814">
              <a:extLst>
                <a:ext uri="{FF2B5EF4-FFF2-40B4-BE49-F238E27FC236}">
                  <a16:creationId xmlns:a16="http://schemas.microsoft.com/office/drawing/2014/main" id="{971720C7-7770-B8F4-4713-5984174D5BF3}"/>
                </a:ext>
              </a:extLst>
            </p:cNvPr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>
            <a:xfrm>
              <a:off x="6770831" y="4508777"/>
              <a:ext cx="123361" cy="80698"/>
            </a:xfrm>
            <a:custGeom>
              <a:avLst/>
              <a:gdLst/>
              <a:ahLst/>
              <a:cxnLst/>
              <a:rect l="0" t="0" r="0" b="0"/>
              <a:pathLst>
                <a:path w="173993" h="113820">
                  <a:moveTo>
                    <a:pt x="82451" y="19589"/>
                  </a:moveTo>
                  <a:lnTo>
                    <a:pt x="73999" y="27995"/>
                  </a:lnTo>
                  <a:lnTo>
                    <a:pt x="48875" y="23437"/>
                  </a:lnTo>
                  <a:lnTo>
                    <a:pt x="46689" y="39103"/>
                  </a:lnTo>
                  <a:lnTo>
                    <a:pt x="71717" y="37002"/>
                  </a:lnTo>
                  <a:lnTo>
                    <a:pt x="100236" y="45798"/>
                  </a:lnTo>
                  <a:lnTo>
                    <a:pt x="143878" y="41690"/>
                  </a:lnTo>
                  <a:lnTo>
                    <a:pt x="149729" y="66657"/>
                  </a:lnTo>
                  <a:lnTo>
                    <a:pt x="157316" y="63950"/>
                  </a:lnTo>
                  <a:lnTo>
                    <a:pt x="171334" y="70067"/>
                  </a:lnTo>
                  <a:lnTo>
                    <a:pt x="170530" y="80489"/>
                  </a:lnTo>
                  <a:lnTo>
                    <a:pt x="173992" y="95707"/>
                  </a:lnTo>
                  <a:lnTo>
                    <a:pt x="150187" y="95665"/>
                  </a:lnTo>
                  <a:lnTo>
                    <a:pt x="134291" y="93702"/>
                  </a:lnTo>
                  <a:lnTo>
                    <a:pt x="119907" y="105613"/>
                  </a:lnTo>
                  <a:lnTo>
                    <a:pt x="109662" y="108248"/>
                  </a:lnTo>
                  <a:lnTo>
                    <a:pt x="101620" y="113819"/>
                  </a:lnTo>
                  <a:lnTo>
                    <a:pt x="92480" y="105132"/>
                  </a:lnTo>
                  <a:lnTo>
                    <a:pt x="94632" y="82742"/>
                  </a:lnTo>
                  <a:lnTo>
                    <a:pt x="87650" y="81472"/>
                  </a:lnTo>
                  <a:lnTo>
                    <a:pt x="90159" y="73285"/>
                  </a:lnTo>
                  <a:lnTo>
                    <a:pt x="77664" y="67182"/>
                  </a:lnTo>
                  <a:lnTo>
                    <a:pt x="67727" y="76516"/>
                  </a:lnTo>
                  <a:lnTo>
                    <a:pt x="65286" y="87302"/>
                  </a:lnTo>
                  <a:lnTo>
                    <a:pt x="61732" y="91223"/>
                  </a:lnTo>
                  <a:lnTo>
                    <a:pt x="47933" y="90669"/>
                  </a:lnTo>
                  <a:lnTo>
                    <a:pt x="40489" y="102861"/>
                  </a:lnTo>
                  <a:lnTo>
                    <a:pt x="32714" y="97722"/>
                  </a:lnTo>
                  <a:lnTo>
                    <a:pt x="16004" y="106262"/>
                  </a:lnTo>
                  <a:lnTo>
                    <a:pt x="8951" y="103024"/>
                  </a:lnTo>
                  <a:lnTo>
                    <a:pt x="21925" y="76017"/>
                  </a:lnTo>
                  <a:lnTo>
                    <a:pt x="16938" y="56004"/>
                  </a:lnTo>
                  <a:lnTo>
                    <a:pt x="0" y="49564"/>
                  </a:lnTo>
                  <a:lnTo>
                    <a:pt x="5984" y="37645"/>
                  </a:lnTo>
                  <a:lnTo>
                    <a:pt x="25257" y="38920"/>
                  </a:lnTo>
                  <a:lnTo>
                    <a:pt x="36227" y="23901"/>
                  </a:lnTo>
                  <a:lnTo>
                    <a:pt x="43564" y="6373"/>
                  </a:lnTo>
                  <a:lnTo>
                    <a:pt x="74428" y="0"/>
                  </a:lnTo>
                  <a:lnTo>
                    <a:pt x="69616" y="12704"/>
                  </a:lnTo>
                  <a:lnTo>
                    <a:pt x="72923" y="2029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9" name="ee4p_TM_1_98814">
              <a:extLst>
                <a:ext uri="{FF2B5EF4-FFF2-40B4-BE49-F238E27FC236}">
                  <a16:creationId xmlns:a16="http://schemas.microsoft.com/office/drawing/2014/main" id="{BB6D1BC7-D3A8-52B8-DFFC-601363EF1F65}"/>
                </a:ext>
              </a:extLst>
            </p:cNvPr>
            <p:cNvSpPr>
              <a:spLocks noChangeAspect="1"/>
            </p:cNvSpPr>
            <p:nvPr>
              <p:custDataLst>
                <p:tags r:id="rId155"/>
              </p:custDataLst>
            </p:nvPr>
          </p:nvSpPr>
          <p:spPr>
            <a:xfrm>
              <a:off x="6526334" y="4473626"/>
              <a:ext cx="229834" cy="143258"/>
            </a:xfrm>
            <a:custGeom>
              <a:avLst/>
              <a:gdLst/>
              <a:ahLst/>
              <a:cxnLst/>
              <a:rect l="0" t="0" r="0" b="0"/>
              <a:pathLst>
                <a:path w="324167" h="202057">
                  <a:moveTo>
                    <a:pt x="201012" y="192103"/>
                  </a:moveTo>
                  <a:lnTo>
                    <a:pt x="198987" y="169924"/>
                  </a:lnTo>
                  <a:lnTo>
                    <a:pt x="181780" y="168978"/>
                  </a:lnTo>
                  <a:lnTo>
                    <a:pt x="155399" y="145473"/>
                  </a:lnTo>
                  <a:lnTo>
                    <a:pt x="136965" y="142560"/>
                  </a:lnTo>
                  <a:lnTo>
                    <a:pt x="111442" y="129018"/>
                  </a:lnTo>
                  <a:lnTo>
                    <a:pt x="95029" y="126550"/>
                  </a:lnTo>
                  <a:lnTo>
                    <a:pt x="84896" y="131536"/>
                  </a:lnTo>
                  <a:lnTo>
                    <a:pt x="69458" y="130761"/>
                  </a:lnTo>
                  <a:lnTo>
                    <a:pt x="53040" y="146020"/>
                  </a:lnTo>
                  <a:lnTo>
                    <a:pt x="32757" y="151170"/>
                  </a:lnTo>
                  <a:lnTo>
                    <a:pt x="28462" y="132312"/>
                  </a:lnTo>
                  <a:lnTo>
                    <a:pt x="31818" y="104220"/>
                  </a:lnTo>
                  <a:lnTo>
                    <a:pt x="13816" y="95076"/>
                  </a:lnTo>
                  <a:lnTo>
                    <a:pt x="19743" y="76499"/>
                  </a:lnTo>
                  <a:lnTo>
                    <a:pt x="4421" y="74910"/>
                  </a:lnTo>
                  <a:lnTo>
                    <a:pt x="9528" y="51876"/>
                  </a:lnTo>
                  <a:lnTo>
                    <a:pt x="31293" y="58602"/>
                  </a:lnTo>
                  <a:lnTo>
                    <a:pt x="51575" y="49832"/>
                  </a:lnTo>
                  <a:lnTo>
                    <a:pt x="34759" y="33313"/>
                  </a:lnTo>
                  <a:lnTo>
                    <a:pt x="28144" y="17485"/>
                  </a:lnTo>
                  <a:lnTo>
                    <a:pt x="9562" y="24554"/>
                  </a:lnTo>
                  <a:lnTo>
                    <a:pt x="7207" y="44767"/>
                  </a:lnTo>
                  <a:lnTo>
                    <a:pt x="0" y="26900"/>
                  </a:lnTo>
                  <a:lnTo>
                    <a:pt x="10198" y="17684"/>
                  </a:lnTo>
                  <a:lnTo>
                    <a:pt x="36400" y="11905"/>
                  </a:lnTo>
                  <a:lnTo>
                    <a:pt x="52003" y="19682"/>
                  </a:lnTo>
                  <a:lnTo>
                    <a:pt x="68158" y="41343"/>
                  </a:lnTo>
                  <a:lnTo>
                    <a:pt x="79998" y="40000"/>
                  </a:lnTo>
                  <a:lnTo>
                    <a:pt x="106040" y="39623"/>
                  </a:lnTo>
                  <a:lnTo>
                    <a:pt x="102250" y="25718"/>
                  </a:lnTo>
                  <a:lnTo>
                    <a:pt x="121970" y="16171"/>
                  </a:lnTo>
                  <a:lnTo>
                    <a:pt x="141417" y="0"/>
                  </a:lnTo>
                  <a:lnTo>
                    <a:pt x="172519" y="14712"/>
                  </a:lnTo>
                  <a:lnTo>
                    <a:pt x="174986" y="36790"/>
                  </a:lnTo>
                  <a:lnTo>
                    <a:pt x="183819" y="42431"/>
                  </a:lnTo>
                  <a:lnTo>
                    <a:pt x="208776" y="41164"/>
                  </a:lnTo>
                  <a:lnTo>
                    <a:pt x="216521" y="46156"/>
                  </a:lnTo>
                  <a:lnTo>
                    <a:pt x="227867" y="74359"/>
                  </a:lnTo>
                  <a:lnTo>
                    <a:pt x="254268" y="93110"/>
                  </a:lnTo>
                  <a:lnTo>
                    <a:pt x="269323" y="105829"/>
                  </a:lnTo>
                  <a:lnTo>
                    <a:pt x="293462" y="119006"/>
                  </a:lnTo>
                  <a:lnTo>
                    <a:pt x="324166" y="130478"/>
                  </a:lnTo>
                  <a:lnTo>
                    <a:pt x="323530" y="146810"/>
                  </a:lnTo>
                  <a:lnTo>
                    <a:pt x="316577" y="145984"/>
                  </a:lnTo>
                  <a:lnTo>
                    <a:pt x="305687" y="138856"/>
                  </a:lnTo>
                  <a:lnTo>
                    <a:pt x="302071" y="148342"/>
                  </a:lnTo>
                  <a:lnTo>
                    <a:pt x="282616" y="153485"/>
                  </a:lnTo>
                  <a:lnTo>
                    <a:pt x="278008" y="174668"/>
                  </a:lnTo>
                  <a:lnTo>
                    <a:pt x="264999" y="182688"/>
                  </a:lnTo>
                  <a:lnTo>
                    <a:pt x="246779" y="186658"/>
                  </a:lnTo>
                  <a:lnTo>
                    <a:pt x="241957" y="198561"/>
                  </a:lnTo>
                  <a:lnTo>
                    <a:pt x="224552" y="20205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0" name="ee4p_TL_1_98814">
              <a:extLst>
                <a:ext uri="{FF2B5EF4-FFF2-40B4-BE49-F238E27FC236}">
                  <a16:creationId xmlns:a16="http://schemas.microsoft.com/office/drawing/2014/main" id="{72D0259B-33C5-BA38-7EDF-5DF03B91C919}"/>
                </a:ext>
              </a:extLst>
            </p:cNvPr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>
            <a:xfrm>
              <a:off x="7712285" y="5354662"/>
              <a:ext cx="38742" cy="18468"/>
            </a:xfrm>
            <a:custGeom>
              <a:avLst/>
              <a:gdLst/>
              <a:ahLst/>
              <a:cxnLst/>
              <a:rect l="0" t="0" r="0" b="0"/>
              <a:pathLst>
                <a:path w="54643" h="26048">
                  <a:moveTo>
                    <a:pt x="0" y="14402"/>
                  </a:moveTo>
                  <a:lnTo>
                    <a:pt x="2714" y="8915"/>
                  </a:lnTo>
                  <a:lnTo>
                    <a:pt x="22584" y="3689"/>
                  </a:lnTo>
                  <a:lnTo>
                    <a:pt x="38688" y="2902"/>
                  </a:lnTo>
                  <a:lnTo>
                    <a:pt x="45901" y="0"/>
                  </a:lnTo>
                  <a:lnTo>
                    <a:pt x="54642" y="2881"/>
                  </a:lnTo>
                  <a:lnTo>
                    <a:pt x="46150" y="9179"/>
                  </a:lnTo>
                  <a:lnTo>
                    <a:pt x="22095" y="19362"/>
                  </a:lnTo>
                  <a:lnTo>
                    <a:pt x="2767" y="26047"/>
                  </a:lnTo>
                  <a:lnTo>
                    <a:pt x="2339" y="18989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" name="ee4p_TN_1_98814">
              <a:extLst>
                <a:ext uri="{FF2B5EF4-FFF2-40B4-BE49-F238E27FC236}">
                  <a16:creationId xmlns:a16="http://schemas.microsoft.com/office/drawing/2014/main" id="{0C1B2F08-C90E-4540-5E76-7999A0BD46B3}"/>
                </a:ext>
              </a:extLst>
            </p:cNvPr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>
            <a:xfrm>
              <a:off x="5790243" y="4577955"/>
              <a:ext cx="64878" cy="129505"/>
            </a:xfrm>
            <a:custGeom>
              <a:avLst/>
              <a:gdLst/>
              <a:ahLst/>
              <a:cxnLst/>
              <a:rect l="0" t="0" r="0" b="0"/>
              <a:pathLst>
                <a:path w="91507" h="182659">
                  <a:moveTo>
                    <a:pt x="45188" y="182658"/>
                  </a:moveTo>
                  <a:lnTo>
                    <a:pt x="35342" y="136950"/>
                  </a:lnTo>
                  <a:lnTo>
                    <a:pt x="21112" y="126598"/>
                  </a:lnTo>
                  <a:lnTo>
                    <a:pt x="20912" y="120377"/>
                  </a:lnTo>
                  <a:lnTo>
                    <a:pt x="2034" y="105018"/>
                  </a:lnTo>
                  <a:lnTo>
                    <a:pt x="0" y="85508"/>
                  </a:lnTo>
                  <a:lnTo>
                    <a:pt x="14230" y="70993"/>
                  </a:lnTo>
                  <a:lnTo>
                    <a:pt x="19664" y="49421"/>
                  </a:lnTo>
                  <a:lnTo>
                    <a:pt x="16004" y="24318"/>
                  </a:lnTo>
                  <a:lnTo>
                    <a:pt x="20693" y="10727"/>
                  </a:lnTo>
                  <a:lnTo>
                    <a:pt x="45831" y="0"/>
                  </a:lnTo>
                  <a:lnTo>
                    <a:pt x="61989" y="3193"/>
                  </a:lnTo>
                  <a:lnTo>
                    <a:pt x="61311" y="16623"/>
                  </a:lnTo>
                  <a:lnTo>
                    <a:pt x="80890" y="6859"/>
                  </a:lnTo>
                  <a:lnTo>
                    <a:pt x="82533" y="11958"/>
                  </a:lnTo>
                  <a:lnTo>
                    <a:pt x="70991" y="24931"/>
                  </a:lnTo>
                  <a:lnTo>
                    <a:pt x="70836" y="37132"/>
                  </a:lnTo>
                  <a:lnTo>
                    <a:pt x="78828" y="43668"/>
                  </a:lnTo>
                  <a:lnTo>
                    <a:pt x="75788" y="66339"/>
                  </a:lnTo>
                  <a:lnTo>
                    <a:pt x="60594" y="79441"/>
                  </a:lnTo>
                  <a:lnTo>
                    <a:pt x="64981" y="93593"/>
                  </a:lnTo>
                  <a:lnTo>
                    <a:pt x="76919" y="94033"/>
                  </a:lnTo>
                  <a:lnTo>
                    <a:pt x="82728" y="106330"/>
                  </a:lnTo>
                  <a:lnTo>
                    <a:pt x="91506" y="110365"/>
                  </a:lnTo>
                  <a:lnTo>
                    <a:pt x="90202" y="130125"/>
                  </a:lnTo>
                  <a:lnTo>
                    <a:pt x="78950" y="137484"/>
                  </a:lnTo>
                  <a:lnTo>
                    <a:pt x="71843" y="145681"/>
                  </a:lnTo>
                  <a:lnTo>
                    <a:pt x="55992" y="155515"/>
                  </a:lnTo>
                  <a:lnTo>
                    <a:pt x="58447" y="166060"/>
                  </a:lnTo>
                  <a:lnTo>
                    <a:pt x="56449" y="17678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2" name="ee4p_TR_1_98814">
              <a:extLst>
                <a:ext uri="{FF2B5EF4-FFF2-40B4-BE49-F238E27FC236}">
                  <a16:creationId xmlns:a16="http://schemas.microsoft.com/office/drawing/2014/main" id="{9F455F45-21E5-9568-D478-A88A98C82240}"/>
                </a:ext>
              </a:extLst>
            </p:cNvPr>
            <p:cNvSpPr>
              <a:spLocks noChangeAspect="1"/>
            </p:cNvSpPr>
            <p:nvPr>
              <p:custDataLst>
                <p:tags r:id="rId158"/>
              </p:custDataLst>
            </p:nvPr>
          </p:nvSpPr>
          <p:spPr>
            <a:xfrm>
              <a:off x="6093315" y="4485663"/>
              <a:ext cx="306865" cy="120968"/>
            </a:xfrm>
            <a:custGeom>
              <a:avLst/>
              <a:gdLst/>
              <a:ahLst/>
              <a:cxnLst/>
              <a:rect l="l" t="t" r="r" b="b"/>
              <a:pathLst>
                <a:path w="432815" h="170618">
                  <a:moveTo>
                    <a:pt x="210614" y="2808"/>
                  </a:moveTo>
                  <a:lnTo>
                    <a:pt x="250903" y="22286"/>
                  </a:lnTo>
                  <a:lnTo>
                    <a:pt x="284016" y="32921"/>
                  </a:lnTo>
                  <a:lnTo>
                    <a:pt x="310906" y="28686"/>
                  </a:lnTo>
                  <a:lnTo>
                    <a:pt x="330776" y="31134"/>
                  </a:lnTo>
                  <a:lnTo>
                    <a:pt x="358029" y="16764"/>
                  </a:lnTo>
                  <a:lnTo>
                    <a:pt x="382623" y="15452"/>
                  </a:lnTo>
                  <a:lnTo>
                    <a:pt x="404856" y="28978"/>
                  </a:lnTo>
                  <a:lnTo>
                    <a:pt x="408778" y="38635"/>
                  </a:lnTo>
                  <a:lnTo>
                    <a:pt x="406557" y="51939"/>
                  </a:lnTo>
                  <a:lnTo>
                    <a:pt x="423721" y="58712"/>
                  </a:lnTo>
                  <a:lnTo>
                    <a:pt x="432815" y="66650"/>
                  </a:lnTo>
                  <a:lnTo>
                    <a:pt x="417008" y="74375"/>
                  </a:lnTo>
                  <a:lnTo>
                    <a:pt x="424214" y="105286"/>
                  </a:lnTo>
                  <a:lnTo>
                    <a:pt x="419698" y="113583"/>
                  </a:lnTo>
                  <a:lnTo>
                    <a:pt x="432323" y="134949"/>
                  </a:lnTo>
                  <a:lnTo>
                    <a:pt x="421261" y="139436"/>
                  </a:lnTo>
                  <a:lnTo>
                    <a:pt x="413154" y="132667"/>
                  </a:lnTo>
                  <a:lnTo>
                    <a:pt x="386306" y="129233"/>
                  </a:lnTo>
                  <a:lnTo>
                    <a:pt x="376391" y="133368"/>
                  </a:lnTo>
                  <a:lnTo>
                    <a:pt x="350135" y="137502"/>
                  </a:lnTo>
                  <a:lnTo>
                    <a:pt x="337697" y="137052"/>
                  </a:lnTo>
                  <a:lnTo>
                    <a:pt x="311136" y="147006"/>
                  </a:lnTo>
                  <a:lnTo>
                    <a:pt x="292147" y="147089"/>
                  </a:lnTo>
                  <a:lnTo>
                    <a:pt x="279863" y="142098"/>
                  </a:lnTo>
                  <a:lnTo>
                    <a:pt x="254450" y="149469"/>
                  </a:lnTo>
                  <a:lnTo>
                    <a:pt x="246895" y="144317"/>
                  </a:lnTo>
                  <a:lnTo>
                    <a:pt x="245646" y="159072"/>
                  </a:lnTo>
                  <a:lnTo>
                    <a:pt x="239464" y="164850"/>
                  </a:lnTo>
                  <a:lnTo>
                    <a:pt x="233283" y="170618"/>
                  </a:lnTo>
                  <a:lnTo>
                    <a:pt x="224796" y="158668"/>
                  </a:lnTo>
                  <a:lnTo>
                    <a:pt x="233538" y="148739"/>
                  </a:lnTo>
                  <a:lnTo>
                    <a:pt x="219460" y="150993"/>
                  </a:lnTo>
                  <a:lnTo>
                    <a:pt x="200154" y="144900"/>
                  </a:lnTo>
                  <a:lnTo>
                    <a:pt x="184281" y="160121"/>
                  </a:lnTo>
                  <a:lnTo>
                    <a:pt x="149248" y="163085"/>
                  </a:lnTo>
                  <a:lnTo>
                    <a:pt x="130561" y="148907"/>
                  </a:lnTo>
                  <a:lnTo>
                    <a:pt x="105678" y="148018"/>
                  </a:lnTo>
                  <a:lnTo>
                    <a:pt x="100357" y="158986"/>
                  </a:lnTo>
                  <a:lnTo>
                    <a:pt x="84404" y="162115"/>
                  </a:lnTo>
                  <a:lnTo>
                    <a:pt x="62082" y="148045"/>
                  </a:lnTo>
                  <a:lnTo>
                    <a:pt x="36882" y="148522"/>
                  </a:lnTo>
                  <a:lnTo>
                    <a:pt x="23208" y="122086"/>
                  </a:lnTo>
                  <a:lnTo>
                    <a:pt x="6344" y="107248"/>
                  </a:lnTo>
                  <a:lnTo>
                    <a:pt x="17574" y="86334"/>
                  </a:lnTo>
                  <a:lnTo>
                    <a:pt x="2941" y="73414"/>
                  </a:lnTo>
                  <a:lnTo>
                    <a:pt x="28545" y="47395"/>
                  </a:lnTo>
                  <a:lnTo>
                    <a:pt x="64091" y="46302"/>
                  </a:lnTo>
                  <a:lnTo>
                    <a:pt x="73787" y="25462"/>
                  </a:lnTo>
                  <a:lnTo>
                    <a:pt x="117781" y="29102"/>
                  </a:lnTo>
                  <a:lnTo>
                    <a:pt x="145528" y="11223"/>
                  </a:lnTo>
                  <a:lnTo>
                    <a:pt x="172426" y="3398"/>
                  </a:lnTo>
                  <a:close/>
                  <a:moveTo>
                    <a:pt x="25215" y="0"/>
                  </a:moveTo>
                  <a:lnTo>
                    <a:pt x="45089" y="3719"/>
                  </a:lnTo>
                  <a:lnTo>
                    <a:pt x="47831" y="14356"/>
                  </a:lnTo>
                  <a:lnTo>
                    <a:pt x="67980" y="23262"/>
                  </a:lnTo>
                  <a:lnTo>
                    <a:pt x="63779" y="29999"/>
                  </a:lnTo>
                  <a:lnTo>
                    <a:pt x="36370" y="31514"/>
                  </a:lnTo>
                  <a:lnTo>
                    <a:pt x="26522" y="39995"/>
                  </a:lnTo>
                  <a:lnTo>
                    <a:pt x="7263" y="54708"/>
                  </a:lnTo>
                  <a:lnTo>
                    <a:pt x="0" y="41988"/>
                  </a:lnTo>
                  <a:lnTo>
                    <a:pt x="313" y="36335"/>
                  </a:lnTo>
                  <a:lnTo>
                    <a:pt x="5799" y="33259"/>
                  </a:lnTo>
                  <a:lnTo>
                    <a:pt x="12945" y="16034"/>
                  </a:lnTo>
                  <a:lnTo>
                    <a:pt x="1701" y="871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ee4p_TW_1_98814">
              <a:extLst>
                <a:ext uri="{FF2B5EF4-FFF2-40B4-BE49-F238E27FC236}">
                  <a16:creationId xmlns:a16="http://schemas.microsoft.com/office/drawing/2014/main" id="{01FDB91B-9CDE-6A67-616A-F61113D9BB9D}"/>
                </a:ext>
              </a:extLst>
            </p:cNvPr>
            <p:cNvSpPr>
              <a:spLocks noChangeAspect="1"/>
            </p:cNvSpPr>
            <p:nvPr>
              <p:custDataLst>
                <p:tags r:id="rId159"/>
              </p:custDataLst>
            </p:nvPr>
          </p:nvSpPr>
          <p:spPr>
            <a:xfrm>
              <a:off x="7632707" y="4796102"/>
              <a:ext cx="30196" cy="57524"/>
            </a:xfrm>
            <a:custGeom>
              <a:avLst/>
              <a:gdLst/>
              <a:ahLst/>
              <a:cxnLst/>
              <a:rect l="0" t="0" r="0" b="0"/>
              <a:pathLst>
                <a:path w="42590" h="81135">
                  <a:moveTo>
                    <a:pt x="38586" y="22120"/>
                  </a:moveTo>
                  <a:lnTo>
                    <a:pt x="24686" y="61235"/>
                  </a:lnTo>
                  <a:lnTo>
                    <a:pt x="14794" y="81134"/>
                  </a:lnTo>
                  <a:lnTo>
                    <a:pt x="2630" y="60652"/>
                  </a:lnTo>
                  <a:lnTo>
                    <a:pt x="0" y="42601"/>
                  </a:lnTo>
                  <a:lnTo>
                    <a:pt x="13585" y="18588"/>
                  </a:lnTo>
                  <a:lnTo>
                    <a:pt x="32059" y="0"/>
                  </a:lnTo>
                  <a:lnTo>
                    <a:pt x="42589" y="732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ee4p_TZ_1_98814">
              <a:extLst>
                <a:ext uri="{FF2B5EF4-FFF2-40B4-BE49-F238E27FC236}">
                  <a16:creationId xmlns:a16="http://schemas.microsoft.com/office/drawing/2014/main" id="{BD360048-B4B6-A645-8AAC-E7DDAD410323}"/>
                </a:ext>
              </a:extLst>
            </p:cNvPr>
            <p:cNvSpPr>
              <a:spLocks noChangeAspect="1"/>
            </p:cNvSpPr>
            <p:nvPr>
              <p:custDataLst>
                <p:tags r:id="rId160"/>
              </p:custDataLst>
            </p:nvPr>
          </p:nvSpPr>
          <p:spPr>
            <a:xfrm>
              <a:off x="6147266" y="5234510"/>
              <a:ext cx="179639" cy="177134"/>
            </a:xfrm>
            <a:custGeom>
              <a:avLst/>
              <a:gdLst/>
              <a:ahLst/>
              <a:cxnLst/>
              <a:rect l="0" t="0" r="0" b="0"/>
              <a:pathLst>
                <a:path w="253370" h="249838">
                  <a:moveTo>
                    <a:pt x="105343" y="0"/>
                  </a:moveTo>
                  <a:lnTo>
                    <a:pt x="109242" y="2535"/>
                  </a:lnTo>
                  <a:lnTo>
                    <a:pt x="192941" y="49580"/>
                  </a:lnTo>
                  <a:lnTo>
                    <a:pt x="194516" y="62985"/>
                  </a:lnTo>
                  <a:lnTo>
                    <a:pt x="227647" y="86100"/>
                  </a:lnTo>
                  <a:lnTo>
                    <a:pt x="216990" y="114620"/>
                  </a:lnTo>
                  <a:lnTo>
                    <a:pt x="218357" y="127750"/>
                  </a:lnTo>
                  <a:lnTo>
                    <a:pt x="233135" y="136197"/>
                  </a:lnTo>
                  <a:lnTo>
                    <a:pt x="233828" y="142227"/>
                  </a:lnTo>
                  <a:lnTo>
                    <a:pt x="227473" y="156241"/>
                  </a:lnTo>
                  <a:lnTo>
                    <a:pt x="228796" y="163299"/>
                  </a:lnTo>
                  <a:lnTo>
                    <a:pt x="227284" y="174399"/>
                  </a:lnTo>
                  <a:lnTo>
                    <a:pt x="235345" y="188978"/>
                  </a:lnTo>
                  <a:lnTo>
                    <a:pt x="244898" y="211945"/>
                  </a:lnTo>
                  <a:lnTo>
                    <a:pt x="253369" y="217045"/>
                  </a:lnTo>
                  <a:lnTo>
                    <a:pt x="235005" y="230576"/>
                  </a:lnTo>
                  <a:lnTo>
                    <a:pt x="209765" y="239648"/>
                  </a:lnTo>
                  <a:lnTo>
                    <a:pt x="195918" y="239264"/>
                  </a:lnTo>
                  <a:lnTo>
                    <a:pt x="187692" y="246277"/>
                  </a:lnTo>
                  <a:lnTo>
                    <a:pt x="171623" y="246880"/>
                  </a:lnTo>
                  <a:lnTo>
                    <a:pt x="165597" y="249837"/>
                  </a:lnTo>
                  <a:lnTo>
                    <a:pt x="137859" y="243247"/>
                  </a:lnTo>
                  <a:lnTo>
                    <a:pt x="120492" y="245138"/>
                  </a:lnTo>
                  <a:lnTo>
                    <a:pt x="114029" y="213381"/>
                  </a:lnTo>
                  <a:lnTo>
                    <a:pt x="106200" y="202513"/>
                  </a:lnTo>
                  <a:lnTo>
                    <a:pt x="101557" y="196073"/>
                  </a:lnTo>
                  <a:lnTo>
                    <a:pt x="78929" y="191730"/>
                  </a:lnTo>
                  <a:lnTo>
                    <a:pt x="65829" y="184744"/>
                  </a:lnTo>
                  <a:lnTo>
                    <a:pt x="51159" y="180829"/>
                  </a:lnTo>
                  <a:lnTo>
                    <a:pt x="41959" y="176934"/>
                  </a:lnTo>
                  <a:lnTo>
                    <a:pt x="32316" y="171016"/>
                  </a:lnTo>
                  <a:lnTo>
                    <a:pt x="19852" y="141763"/>
                  </a:lnTo>
                  <a:lnTo>
                    <a:pt x="6463" y="128778"/>
                  </a:lnTo>
                  <a:lnTo>
                    <a:pt x="1846" y="115339"/>
                  </a:lnTo>
                  <a:lnTo>
                    <a:pt x="4155" y="103298"/>
                  </a:lnTo>
                  <a:lnTo>
                    <a:pt x="0" y="82011"/>
                  </a:lnTo>
                  <a:lnTo>
                    <a:pt x="9545" y="80910"/>
                  </a:lnTo>
                  <a:lnTo>
                    <a:pt x="17920" y="72533"/>
                  </a:lnTo>
                  <a:lnTo>
                    <a:pt x="26904" y="60477"/>
                  </a:lnTo>
                  <a:lnTo>
                    <a:pt x="32598" y="55641"/>
                  </a:lnTo>
                  <a:lnTo>
                    <a:pt x="32385" y="48132"/>
                  </a:lnTo>
                  <a:lnTo>
                    <a:pt x="27415" y="42894"/>
                  </a:lnTo>
                  <a:lnTo>
                    <a:pt x="26076" y="33799"/>
                  </a:lnTo>
                  <a:lnTo>
                    <a:pt x="32739" y="30875"/>
                  </a:lnTo>
                  <a:lnTo>
                    <a:pt x="34074" y="17290"/>
                  </a:lnTo>
                  <a:lnTo>
                    <a:pt x="24909" y="4263"/>
                  </a:lnTo>
                  <a:lnTo>
                    <a:pt x="33005" y="1490"/>
                  </a:lnTo>
                  <a:lnTo>
                    <a:pt x="58311" y="178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ee4p_UG_1_98814">
              <a:extLst>
                <a:ext uri="{FF2B5EF4-FFF2-40B4-BE49-F238E27FC236}">
                  <a16:creationId xmlns:a16="http://schemas.microsoft.com/office/drawing/2014/main" id="{F6408D63-A60C-836E-7645-E2014A9A053E}"/>
                </a:ext>
              </a:extLst>
            </p:cNvPr>
            <p:cNvSpPr>
              <a:spLocks noChangeAspect="1"/>
            </p:cNvSpPr>
            <p:nvPr>
              <p:custDataLst>
                <p:tags r:id="rId161"/>
              </p:custDataLst>
            </p:nvPr>
          </p:nvSpPr>
          <p:spPr>
            <a:xfrm>
              <a:off x="6151186" y="5149369"/>
              <a:ext cx="89300" cy="93216"/>
            </a:xfrm>
            <a:custGeom>
              <a:avLst/>
              <a:gdLst/>
              <a:ahLst/>
              <a:cxnLst/>
              <a:rect l="0" t="0" r="0" b="0"/>
              <a:pathLst>
                <a:path w="125952" h="131476">
                  <a:moveTo>
                    <a:pt x="52783" y="121872"/>
                  </a:moveTo>
                  <a:lnTo>
                    <a:pt x="27477" y="121576"/>
                  </a:lnTo>
                  <a:lnTo>
                    <a:pt x="19381" y="124349"/>
                  </a:lnTo>
                  <a:lnTo>
                    <a:pt x="5587" y="131475"/>
                  </a:lnTo>
                  <a:lnTo>
                    <a:pt x="0" y="129119"/>
                  </a:lnTo>
                  <a:lnTo>
                    <a:pt x="193" y="111716"/>
                  </a:lnTo>
                  <a:lnTo>
                    <a:pt x="5540" y="102895"/>
                  </a:lnTo>
                  <a:lnTo>
                    <a:pt x="6839" y="84367"/>
                  </a:lnTo>
                  <a:lnTo>
                    <a:pt x="11695" y="73635"/>
                  </a:lnTo>
                  <a:lnTo>
                    <a:pt x="20521" y="61595"/>
                  </a:lnTo>
                  <a:lnTo>
                    <a:pt x="29388" y="55463"/>
                  </a:lnTo>
                  <a:lnTo>
                    <a:pt x="36809" y="47263"/>
                  </a:lnTo>
                  <a:lnTo>
                    <a:pt x="27557" y="44136"/>
                  </a:lnTo>
                  <a:lnTo>
                    <a:pt x="28954" y="17123"/>
                  </a:lnTo>
                  <a:lnTo>
                    <a:pt x="38458" y="10820"/>
                  </a:lnTo>
                  <a:lnTo>
                    <a:pt x="53135" y="15988"/>
                  </a:lnTo>
                  <a:lnTo>
                    <a:pt x="71717" y="10579"/>
                  </a:lnTo>
                  <a:lnTo>
                    <a:pt x="87957" y="10632"/>
                  </a:lnTo>
                  <a:lnTo>
                    <a:pt x="102153" y="0"/>
                  </a:lnTo>
                  <a:lnTo>
                    <a:pt x="113097" y="16050"/>
                  </a:lnTo>
                  <a:lnTo>
                    <a:pt x="115796" y="27647"/>
                  </a:lnTo>
                  <a:lnTo>
                    <a:pt x="125951" y="54160"/>
                  </a:lnTo>
                  <a:lnTo>
                    <a:pt x="117551" y="70988"/>
                  </a:lnTo>
                  <a:lnTo>
                    <a:pt x="106192" y="86269"/>
                  </a:lnTo>
                  <a:lnTo>
                    <a:pt x="99581" y="95622"/>
                  </a:lnTo>
                  <a:lnTo>
                    <a:pt x="99815" y="120086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ee4p_UA_1_98814">
              <a:extLst>
                <a:ext uri="{FF2B5EF4-FFF2-40B4-BE49-F238E27FC236}">
                  <a16:creationId xmlns:a16="http://schemas.microsoft.com/office/drawing/2014/main" id="{6229A128-7808-F02E-C73F-C9BF129A54AF}"/>
                </a:ext>
              </a:extLst>
            </p:cNvPr>
            <p:cNvSpPr>
              <a:spLocks noChangeAspect="1"/>
            </p:cNvSpPr>
            <p:nvPr>
              <p:custDataLst>
                <p:tags r:id="rId162"/>
              </p:custDataLst>
            </p:nvPr>
          </p:nvSpPr>
          <p:spPr>
            <a:xfrm>
              <a:off x="6028544" y="4274168"/>
              <a:ext cx="294502" cy="167354"/>
            </a:xfrm>
            <a:custGeom>
              <a:avLst/>
              <a:gdLst/>
              <a:ahLst/>
              <a:cxnLst/>
              <a:rect l="0" t="0" r="0" b="0"/>
              <a:pathLst>
                <a:path w="415378" h="236043">
                  <a:moveTo>
                    <a:pt x="223911" y="7224"/>
                  </a:moveTo>
                  <a:lnTo>
                    <a:pt x="232531" y="8473"/>
                  </a:lnTo>
                  <a:lnTo>
                    <a:pt x="238363" y="1437"/>
                  </a:lnTo>
                  <a:lnTo>
                    <a:pt x="245373" y="2993"/>
                  </a:lnTo>
                  <a:lnTo>
                    <a:pt x="269308" y="0"/>
                  </a:lnTo>
                  <a:lnTo>
                    <a:pt x="284059" y="17488"/>
                  </a:lnTo>
                  <a:lnTo>
                    <a:pt x="278293" y="23713"/>
                  </a:lnTo>
                  <a:lnTo>
                    <a:pt x="280206" y="33225"/>
                  </a:lnTo>
                  <a:lnTo>
                    <a:pt x="298611" y="34706"/>
                  </a:lnTo>
                  <a:lnTo>
                    <a:pt x="306822" y="47927"/>
                  </a:lnTo>
                  <a:lnTo>
                    <a:pt x="306319" y="53903"/>
                  </a:lnTo>
                  <a:lnTo>
                    <a:pt x="335635" y="64548"/>
                  </a:lnTo>
                  <a:lnTo>
                    <a:pt x="353347" y="59759"/>
                  </a:lnTo>
                  <a:lnTo>
                    <a:pt x="367593" y="73895"/>
                  </a:lnTo>
                  <a:lnTo>
                    <a:pt x="381081" y="73569"/>
                  </a:lnTo>
                  <a:lnTo>
                    <a:pt x="415106" y="83348"/>
                  </a:lnTo>
                  <a:lnTo>
                    <a:pt x="415377" y="92139"/>
                  </a:lnTo>
                  <a:lnTo>
                    <a:pt x="406003" y="107744"/>
                  </a:lnTo>
                  <a:lnTo>
                    <a:pt x="411104" y="124077"/>
                  </a:lnTo>
                  <a:lnTo>
                    <a:pt x="407471" y="133906"/>
                  </a:lnTo>
                  <a:lnTo>
                    <a:pt x="385134" y="136063"/>
                  </a:lnTo>
                  <a:lnTo>
                    <a:pt x="373236" y="144258"/>
                  </a:lnTo>
                  <a:lnTo>
                    <a:pt x="372507" y="157246"/>
                  </a:lnTo>
                  <a:lnTo>
                    <a:pt x="354078" y="159577"/>
                  </a:lnTo>
                  <a:lnTo>
                    <a:pt x="338721" y="168988"/>
                  </a:lnTo>
                  <a:lnTo>
                    <a:pt x="317112" y="170519"/>
                  </a:lnTo>
                  <a:lnTo>
                    <a:pt x="297230" y="181317"/>
                  </a:lnTo>
                  <a:lnTo>
                    <a:pt x="298579" y="199240"/>
                  </a:lnTo>
                  <a:lnTo>
                    <a:pt x="309871" y="206160"/>
                  </a:lnTo>
                  <a:lnTo>
                    <a:pt x="333416" y="204441"/>
                  </a:lnTo>
                  <a:lnTo>
                    <a:pt x="328908" y="214650"/>
                  </a:lnTo>
                  <a:lnTo>
                    <a:pt x="303639" y="219594"/>
                  </a:lnTo>
                  <a:lnTo>
                    <a:pt x="272305" y="236042"/>
                  </a:lnTo>
                  <a:lnTo>
                    <a:pt x="259468" y="230270"/>
                  </a:lnTo>
                  <a:lnTo>
                    <a:pt x="264558" y="216890"/>
                  </a:lnTo>
                  <a:lnTo>
                    <a:pt x="239335" y="208524"/>
                  </a:lnTo>
                  <a:lnTo>
                    <a:pt x="243412" y="203030"/>
                  </a:lnTo>
                  <a:lnTo>
                    <a:pt x="265510" y="193480"/>
                  </a:lnTo>
                  <a:lnTo>
                    <a:pt x="258826" y="186880"/>
                  </a:lnTo>
                  <a:lnTo>
                    <a:pt x="222945" y="179578"/>
                  </a:lnTo>
                  <a:lnTo>
                    <a:pt x="221356" y="168769"/>
                  </a:lnTo>
                  <a:lnTo>
                    <a:pt x="199969" y="172343"/>
                  </a:lnTo>
                  <a:lnTo>
                    <a:pt x="191402" y="188269"/>
                  </a:lnTo>
                  <a:lnTo>
                    <a:pt x="173529" y="209501"/>
                  </a:lnTo>
                  <a:lnTo>
                    <a:pt x="163059" y="204586"/>
                  </a:lnTo>
                  <a:lnTo>
                    <a:pt x="152212" y="209194"/>
                  </a:lnTo>
                  <a:lnTo>
                    <a:pt x="141911" y="203916"/>
                  </a:lnTo>
                  <a:lnTo>
                    <a:pt x="147722" y="200799"/>
                  </a:lnTo>
                  <a:lnTo>
                    <a:pt x="151755" y="190933"/>
                  </a:lnTo>
                  <a:lnTo>
                    <a:pt x="158073" y="181733"/>
                  </a:lnTo>
                  <a:lnTo>
                    <a:pt x="156440" y="176552"/>
                  </a:lnTo>
                  <a:lnTo>
                    <a:pt x="161267" y="174240"/>
                  </a:lnTo>
                  <a:lnTo>
                    <a:pt x="163542" y="178249"/>
                  </a:lnTo>
                  <a:lnTo>
                    <a:pt x="177145" y="179096"/>
                  </a:lnTo>
                  <a:lnTo>
                    <a:pt x="183255" y="176956"/>
                  </a:lnTo>
                  <a:lnTo>
                    <a:pt x="178951" y="174018"/>
                  </a:lnTo>
                  <a:lnTo>
                    <a:pt x="180582" y="169695"/>
                  </a:lnTo>
                  <a:lnTo>
                    <a:pt x="172522" y="162304"/>
                  </a:lnTo>
                  <a:lnTo>
                    <a:pt x="169185" y="150106"/>
                  </a:lnTo>
                  <a:lnTo>
                    <a:pt x="160777" y="145318"/>
                  </a:lnTo>
                  <a:lnTo>
                    <a:pt x="162435" y="135373"/>
                  </a:lnTo>
                  <a:lnTo>
                    <a:pt x="152006" y="127449"/>
                  </a:lnTo>
                  <a:lnTo>
                    <a:pt x="142511" y="126346"/>
                  </a:lnTo>
                  <a:lnTo>
                    <a:pt x="125499" y="117137"/>
                  </a:lnTo>
                  <a:lnTo>
                    <a:pt x="110156" y="120064"/>
                  </a:lnTo>
                  <a:lnTo>
                    <a:pt x="104651" y="124422"/>
                  </a:lnTo>
                  <a:lnTo>
                    <a:pt x="94913" y="124418"/>
                  </a:lnTo>
                  <a:lnTo>
                    <a:pt x="89107" y="131310"/>
                  </a:lnTo>
                  <a:lnTo>
                    <a:pt x="72068" y="134138"/>
                  </a:lnTo>
                  <a:lnTo>
                    <a:pt x="64187" y="138651"/>
                  </a:lnTo>
                  <a:lnTo>
                    <a:pt x="53470" y="131465"/>
                  </a:lnTo>
                  <a:lnTo>
                    <a:pt x="38672" y="131355"/>
                  </a:lnTo>
                  <a:lnTo>
                    <a:pt x="24390" y="128093"/>
                  </a:lnTo>
                  <a:lnTo>
                    <a:pt x="14425" y="134399"/>
                  </a:lnTo>
                  <a:lnTo>
                    <a:pt x="12816" y="126503"/>
                  </a:lnTo>
                  <a:lnTo>
                    <a:pt x="0" y="118465"/>
                  </a:lnTo>
                  <a:lnTo>
                    <a:pt x="4507" y="106508"/>
                  </a:lnTo>
                  <a:lnTo>
                    <a:pt x="10907" y="98757"/>
                  </a:lnTo>
                  <a:lnTo>
                    <a:pt x="15946" y="100497"/>
                  </a:lnTo>
                  <a:lnTo>
                    <a:pt x="9992" y="87073"/>
                  </a:lnTo>
                  <a:lnTo>
                    <a:pt x="30952" y="62042"/>
                  </a:lnTo>
                  <a:lnTo>
                    <a:pt x="42407" y="58520"/>
                  </a:lnTo>
                  <a:lnTo>
                    <a:pt x="44882" y="50010"/>
                  </a:lnTo>
                  <a:lnTo>
                    <a:pt x="33273" y="23343"/>
                  </a:lnTo>
                  <a:lnTo>
                    <a:pt x="44307" y="22145"/>
                  </a:lnTo>
                  <a:lnTo>
                    <a:pt x="56957" y="13805"/>
                  </a:lnTo>
                  <a:lnTo>
                    <a:pt x="74838" y="13121"/>
                  </a:lnTo>
                  <a:lnTo>
                    <a:pt x="98156" y="15536"/>
                  </a:lnTo>
                  <a:lnTo>
                    <a:pt x="123919" y="22918"/>
                  </a:lnTo>
                  <a:lnTo>
                    <a:pt x="142098" y="23534"/>
                  </a:lnTo>
                  <a:lnTo>
                    <a:pt x="150776" y="27967"/>
                  </a:lnTo>
                  <a:lnTo>
                    <a:pt x="159438" y="22618"/>
                  </a:lnTo>
                  <a:lnTo>
                    <a:pt x="165488" y="29790"/>
                  </a:lnTo>
                  <a:lnTo>
                    <a:pt x="186318" y="28322"/>
                  </a:lnTo>
                  <a:lnTo>
                    <a:pt x="195499" y="31282"/>
                  </a:lnTo>
                  <a:lnTo>
                    <a:pt x="196984" y="15828"/>
                  </a:lnTo>
                  <a:lnTo>
                    <a:pt x="204096" y="905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7" name="ee4p_UZ_1_98814">
              <a:extLst>
                <a:ext uri="{FF2B5EF4-FFF2-40B4-BE49-F238E27FC236}">
                  <a16:creationId xmlns:a16="http://schemas.microsoft.com/office/drawing/2014/main" id="{DF402120-5861-21D6-E481-9D99D36130F4}"/>
                </a:ext>
              </a:extLst>
            </p:cNvPr>
            <p:cNvSpPr>
              <a:spLocks noChangeAspect="1"/>
            </p:cNvSpPr>
            <p:nvPr>
              <p:custDataLst>
                <p:tags r:id="rId163"/>
              </p:custDataLst>
            </p:nvPr>
          </p:nvSpPr>
          <p:spPr>
            <a:xfrm>
              <a:off x="6582410" y="4416740"/>
              <a:ext cx="280285" cy="165082"/>
            </a:xfrm>
            <a:custGeom>
              <a:avLst/>
              <a:gdLst/>
              <a:ahLst/>
              <a:cxnLst/>
              <a:rect l="0" t="0" r="0" b="0"/>
              <a:pathLst>
                <a:path w="395326" h="232838">
                  <a:moveTo>
                    <a:pt x="244438" y="227044"/>
                  </a:moveTo>
                  <a:lnTo>
                    <a:pt x="245074" y="210712"/>
                  </a:lnTo>
                  <a:lnTo>
                    <a:pt x="214370" y="199240"/>
                  </a:lnTo>
                  <a:lnTo>
                    <a:pt x="190231" y="186063"/>
                  </a:lnTo>
                  <a:lnTo>
                    <a:pt x="175176" y="173344"/>
                  </a:lnTo>
                  <a:lnTo>
                    <a:pt x="148775" y="154593"/>
                  </a:lnTo>
                  <a:lnTo>
                    <a:pt x="137429" y="126390"/>
                  </a:lnTo>
                  <a:lnTo>
                    <a:pt x="129684" y="121398"/>
                  </a:lnTo>
                  <a:lnTo>
                    <a:pt x="104727" y="122665"/>
                  </a:lnTo>
                  <a:lnTo>
                    <a:pt x="95894" y="117024"/>
                  </a:lnTo>
                  <a:lnTo>
                    <a:pt x="93427" y="94946"/>
                  </a:lnTo>
                  <a:lnTo>
                    <a:pt x="62325" y="80234"/>
                  </a:lnTo>
                  <a:lnTo>
                    <a:pt x="42878" y="96405"/>
                  </a:lnTo>
                  <a:lnTo>
                    <a:pt x="23158" y="105952"/>
                  </a:lnTo>
                  <a:lnTo>
                    <a:pt x="26948" y="119857"/>
                  </a:lnTo>
                  <a:lnTo>
                    <a:pt x="906" y="120234"/>
                  </a:lnTo>
                  <a:lnTo>
                    <a:pt x="0" y="16911"/>
                  </a:lnTo>
                  <a:lnTo>
                    <a:pt x="59419" y="0"/>
                  </a:lnTo>
                  <a:lnTo>
                    <a:pt x="63733" y="2490"/>
                  </a:lnTo>
                  <a:lnTo>
                    <a:pt x="99510" y="22947"/>
                  </a:lnTo>
                  <a:lnTo>
                    <a:pt x="118400" y="33695"/>
                  </a:lnTo>
                  <a:lnTo>
                    <a:pt x="140443" y="59145"/>
                  </a:lnTo>
                  <a:lnTo>
                    <a:pt x="167508" y="55049"/>
                  </a:lnTo>
                  <a:lnTo>
                    <a:pt x="207095" y="52852"/>
                  </a:lnTo>
                  <a:lnTo>
                    <a:pt x="234729" y="73357"/>
                  </a:lnTo>
                  <a:lnTo>
                    <a:pt x="233007" y="101283"/>
                  </a:lnTo>
                  <a:lnTo>
                    <a:pt x="244254" y="101478"/>
                  </a:lnTo>
                  <a:lnTo>
                    <a:pt x="248949" y="124092"/>
                  </a:lnTo>
                  <a:lnTo>
                    <a:pt x="278306" y="124984"/>
                  </a:lnTo>
                  <a:lnTo>
                    <a:pt x="284631" y="137980"/>
                  </a:lnTo>
                  <a:lnTo>
                    <a:pt x="293232" y="137806"/>
                  </a:lnTo>
                  <a:lnTo>
                    <a:pt x="303331" y="118151"/>
                  </a:lnTo>
                  <a:lnTo>
                    <a:pt x="333776" y="98881"/>
                  </a:lnTo>
                  <a:lnTo>
                    <a:pt x="347011" y="93750"/>
                  </a:lnTo>
                  <a:lnTo>
                    <a:pt x="353864" y="96484"/>
                  </a:lnTo>
                  <a:lnTo>
                    <a:pt x="334493" y="114408"/>
                  </a:lnTo>
                  <a:lnTo>
                    <a:pt x="351524" y="124775"/>
                  </a:lnTo>
                  <a:lnTo>
                    <a:pt x="367965" y="117913"/>
                  </a:lnTo>
                  <a:lnTo>
                    <a:pt x="395325" y="132398"/>
                  </a:lnTo>
                  <a:lnTo>
                    <a:pt x="365766" y="152088"/>
                  </a:lnTo>
                  <a:lnTo>
                    <a:pt x="348208" y="149402"/>
                  </a:lnTo>
                  <a:lnTo>
                    <a:pt x="338680" y="150106"/>
                  </a:lnTo>
                  <a:lnTo>
                    <a:pt x="335373" y="142517"/>
                  </a:lnTo>
                  <a:lnTo>
                    <a:pt x="340185" y="129813"/>
                  </a:lnTo>
                  <a:lnTo>
                    <a:pt x="309321" y="136186"/>
                  </a:lnTo>
                  <a:lnTo>
                    <a:pt x="301984" y="153714"/>
                  </a:lnTo>
                  <a:lnTo>
                    <a:pt x="291014" y="168733"/>
                  </a:lnTo>
                  <a:lnTo>
                    <a:pt x="271741" y="167458"/>
                  </a:lnTo>
                  <a:lnTo>
                    <a:pt x="265757" y="179377"/>
                  </a:lnTo>
                  <a:lnTo>
                    <a:pt x="282695" y="185817"/>
                  </a:lnTo>
                  <a:lnTo>
                    <a:pt x="287682" y="205830"/>
                  </a:lnTo>
                  <a:lnTo>
                    <a:pt x="274708" y="232837"/>
                  </a:lnTo>
                  <a:lnTo>
                    <a:pt x="257299" y="22722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" name="ee4p_VN_1_98814">
              <a:extLst>
                <a:ext uri="{FF2B5EF4-FFF2-40B4-BE49-F238E27FC236}">
                  <a16:creationId xmlns:a16="http://schemas.microsoft.com/office/drawing/2014/main" id="{9FF7134B-7C17-B3D3-A3B0-A701D3AD002F}"/>
                </a:ext>
              </a:extLst>
            </p:cNvPr>
            <p:cNvSpPr>
              <a:spLocks noChangeAspect="1"/>
            </p:cNvSpPr>
            <p:nvPr>
              <p:custDataLst>
                <p:tags r:id="rId164"/>
              </p:custDataLst>
            </p:nvPr>
          </p:nvSpPr>
          <p:spPr>
            <a:xfrm>
              <a:off x="7339178" y="4829835"/>
              <a:ext cx="117258" cy="248048"/>
            </a:xfrm>
            <a:custGeom>
              <a:avLst/>
              <a:gdLst/>
              <a:ahLst/>
              <a:cxnLst/>
              <a:rect l="0" t="0" r="0" b="0"/>
              <a:pathLst>
                <a:path w="165385" h="349858">
                  <a:moveTo>
                    <a:pt x="135721" y="43671"/>
                  </a:moveTo>
                  <a:lnTo>
                    <a:pt x="104903" y="64310"/>
                  </a:lnTo>
                  <a:lnTo>
                    <a:pt x="85666" y="87018"/>
                  </a:lnTo>
                  <a:lnTo>
                    <a:pt x="80596" y="103642"/>
                  </a:lnTo>
                  <a:lnTo>
                    <a:pt x="98249" y="128810"/>
                  </a:lnTo>
                  <a:lnTo>
                    <a:pt x="119835" y="159879"/>
                  </a:lnTo>
                  <a:lnTo>
                    <a:pt x="140783" y="174519"/>
                  </a:lnTo>
                  <a:lnTo>
                    <a:pt x="154809" y="193509"/>
                  </a:lnTo>
                  <a:lnTo>
                    <a:pt x="165384" y="237101"/>
                  </a:lnTo>
                  <a:lnTo>
                    <a:pt x="162265" y="278339"/>
                  </a:lnTo>
                  <a:lnTo>
                    <a:pt x="143013" y="293732"/>
                  </a:lnTo>
                  <a:lnTo>
                    <a:pt x="116579" y="308761"/>
                  </a:lnTo>
                  <a:lnTo>
                    <a:pt x="97748" y="328191"/>
                  </a:lnTo>
                  <a:lnTo>
                    <a:pt x="68968" y="349857"/>
                  </a:lnTo>
                  <a:lnTo>
                    <a:pt x="60587" y="334938"/>
                  </a:lnTo>
                  <a:lnTo>
                    <a:pt x="67073" y="319160"/>
                  </a:lnTo>
                  <a:lnTo>
                    <a:pt x="49949" y="305913"/>
                  </a:lnTo>
                  <a:lnTo>
                    <a:pt x="69929" y="296512"/>
                  </a:lnTo>
                  <a:lnTo>
                    <a:pt x="94161" y="294819"/>
                  </a:lnTo>
                  <a:lnTo>
                    <a:pt x="84023" y="280660"/>
                  </a:lnTo>
                  <a:lnTo>
                    <a:pt x="122822" y="262646"/>
                  </a:lnTo>
                  <a:lnTo>
                    <a:pt x="125665" y="234528"/>
                  </a:lnTo>
                  <a:lnTo>
                    <a:pt x="120314" y="218840"/>
                  </a:lnTo>
                  <a:lnTo>
                    <a:pt x="124511" y="195269"/>
                  </a:lnTo>
                  <a:lnTo>
                    <a:pt x="118698" y="178572"/>
                  </a:lnTo>
                  <a:lnTo>
                    <a:pt x="101231" y="162089"/>
                  </a:lnTo>
                  <a:lnTo>
                    <a:pt x="86684" y="141162"/>
                  </a:lnTo>
                  <a:lnTo>
                    <a:pt x="67498" y="112994"/>
                  </a:lnTo>
                  <a:lnTo>
                    <a:pt x="39843" y="98687"/>
                  </a:lnTo>
                  <a:lnTo>
                    <a:pt x="46465" y="90073"/>
                  </a:lnTo>
                  <a:lnTo>
                    <a:pt x="61219" y="83789"/>
                  </a:lnTo>
                  <a:lnTo>
                    <a:pt x="52272" y="62820"/>
                  </a:lnTo>
                  <a:lnTo>
                    <a:pt x="23855" y="62631"/>
                  </a:lnTo>
                  <a:lnTo>
                    <a:pt x="13491" y="40703"/>
                  </a:lnTo>
                  <a:lnTo>
                    <a:pt x="0" y="21576"/>
                  </a:lnTo>
                  <a:lnTo>
                    <a:pt x="12386" y="15650"/>
                  </a:lnTo>
                  <a:lnTo>
                    <a:pt x="30795" y="15773"/>
                  </a:lnTo>
                  <a:lnTo>
                    <a:pt x="53239" y="12969"/>
                  </a:lnTo>
                  <a:lnTo>
                    <a:pt x="72914" y="0"/>
                  </a:lnTo>
                  <a:lnTo>
                    <a:pt x="84040" y="9133"/>
                  </a:lnTo>
                  <a:lnTo>
                    <a:pt x="105141" y="13574"/>
                  </a:lnTo>
                  <a:lnTo>
                    <a:pt x="101491" y="27555"/>
                  </a:lnTo>
                  <a:lnTo>
                    <a:pt x="112482" y="37395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9" name="ee4p_VU_1_98814">
              <a:extLst>
                <a:ext uri="{FF2B5EF4-FFF2-40B4-BE49-F238E27FC236}">
                  <a16:creationId xmlns:a16="http://schemas.microsoft.com/office/drawing/2014/main" id="{1448BAFF-CDC7-7673-9C96-11FBE902E5D2}"/>
                </a:ext>
              </a:extLst>
            </p:cNvPr>
            <p:cNvSpPr>
              <a:spLocks noChangeAspect="1"/>
            </p:cNvSpPr>
            <p:nvPr>
              <p:custDataLst>
                <p:tags r:id="rId165"/>
              </p:custDataLst>
            </p:nvPr>
          </p:nvSpPr>
          <p:spPr>
            <a:xfrm>
              <a:off x="8394082" y="5460014"/>
              <a:ext cx="19897" cy="33046"/>
            </a:xfrm>
            <a:custGeom>
              <a:avLst/>
              <a:gdLst/>
              <a:ahLst/>
              <a:cxnLst/>
              <a:rect l="l" t="t" r="r" b="b"/>
              <a:pathLst>
                <a:path w="28063" h="46609">
                  <a:moveTo>
                    <a:pt x="13565" y="29884"/>
                  </a:moveTo>
                  <a:lnTo>
                    <a:pt x="28063" y="43490"/>
                  </a:lnTo>
                  <a:lnTo>
                    <a:pt x="20453" y="46609"/>
                  </a:lnTo>
                  <a:lnTo>
                    <a:pt x="12717" y="36232"/>
                  </a:lnTo>
                  <a:close/>
                  <a:moveTo>
                    <a:pt x="0" y="0"/>
                  </a:moveTo>
                  <a:lnTo>
                    <a:pt x="11048" y="7250"/>
                  </a:lnTo>
                  <a:lnTo>
                    <a:pt x="14795" y="26292"/>
                  </a:lnTo>
                  <a:lnTo>
                    <a:pt x="8589" y="23326"/>
                  </a:lnTo>
                  <a:lnTo>
                    <a:pt x="3787" y="24608"/>
                  </a:lnTo>
                  <a:lnTo>
                    <a:pt x="479" y="1808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0" name="ee4p_YE_1_98814">
              <a:extLst>
                <a:ext uri="{FF2B5EF4-FFF2-40B4-BE49-F238E27FC236}">
                  <a16:creationId xmlns:a16="http://schemas.microsoft.com/office/drawing/2014/main" id="{9F5FD316-421A-A4A1-3488-9DADD02F49FE}"/>
                </a:ext>
              </a:extLst>
            </p:cNvPr>
            <p:cNvSpPr>
              <a:spLocks noChangeAspect="1"/>
            </p:cNvSpPr>
            <p:nvPr>
              <p:custDataLst>
                <p:tags r:id="rId166"/>
              </p:custDataLst>
            </p:nvPr>
          </p:nvSpPr>
          <p:spPr>
            <a:xfrm>
              <a:off x="6364354" y="4904304"/>
              <a:ext cx="171900" cy="107614"/>
            </a:xfrm>
            <a:custGeom>
              <a:avLst/>
              <a:gdLst/>
              <a:ahLst/>
              <a:cxnLst/>
              <a:rect l="0" t="0" r="0" b="0"/>
              <a:pathLst>
                <a:path w="242455" h="151784">
                  <a:moveTo>
                    <a:pt x="242454" y="55947"/>
                  </a:moveTo>
                  <a:lnTo>
                    <a:pt x="225756" y="62316"/>
                  </a:lnTo>
                  <a:lnTo>
                    <a:pt x="221290" y="72831"/>
                  </a:lnTo>
                  <a:lnTo>
                    <a:pt x="220746" y="80897"/>
                  </a:lnTo>
                  <a:lnTo>
                    <a:pt x="197764" y="90871"/>
                  </a:lnTo>
                  <a:lnTo>
                    <a:pt x="160879" y="101878"/>
                  </a:lnTo>
                  <a:lnTo>
                    <a:pt x="140212" y="118497"/>
                  </a:lnTo>
                  <a:lnTo>
                    <a:pt x="130050" y="119794"/>
                  </a:lnTo>
                  <a:lnTo>
                    <a:pt x="123124" y="118402"/>
                  </a:lnTo>
                  <a:lnTo>
                    <a:pt x="109633" y="128162"/>
                  </a:lnTo>
                  <a:lnTo>
                    <a:pt x="94921" y="132686"/>
                  </a:lnTo>
                  <a:lnTo>
                    <a:pt x="75543" y="133906"/>
                  </a:lnTo>
                  <a:lnTo>
                    <a:pt x="69714" y="135241"/>
                  </a:lnTo>
                  <a:lnTo>
                    <a:pt x="64668" y="141440"/>
                  </a:lnTo>
                  <a:lnTo>
                    <a:pt x="58618" y="143152"/>
                  </a:lnTo>
                  <a:lnTo>
                    <a:pt x="55044" y="149119"/>
                  </a:lnTo>
                  <a:lnTo>
                    <a:pt x="43619" y="148602"/>
                  </a:lnTo>
                  <a:lnTo>
                    <a:pt x="36245" y="151783"/>
                  </a:lnTo>
                  <a:lnTo>
                    <a:pt x="20269" y="150591"/>
                  </a:lnTo>
                  <a:lnTo>
                    <a:pt x="14265" y="136884"/>
                  </a:lnTo>
                  <a:lnTo>
                    <a:pt x="14925" y="124039"/>
                  </a:lnTo>
                  <a:lnTo>
                    <a:pt x="11151" y="117098"/>
                  </a:lnTo>
                  <a:lnTo>
                    <a:pt x="6633" y="99673"/>
                  </a:lnTo>
                  <a:lnTo>
                    <a:pt x="0" y="89972"/>
                  </a:lnTo>
                  <a:lnTo>
                    <a:pt x="4620" y="88824"/>
                  </a:lnTo>
                  <a:lnTo>
                    <a:pt x="2252" y="78025"/>
                  </a:lnTo>
                  <a:lnTo>
                    <a:pt x="5051" y="73463"/>
                  </a:lnTo>
                  <a:lnTo>
                    <a:pt x="4027" y="63134"/>
                  </a:lnTo>
                  <a:lnTo>
                    <a:pt x="14161" y="55571"/>
                  </a:lnTo>
                  <a:lnTo>
                    <a:pt x="11794" y="45564"/>
                  </a:lnTo>
                  <a:lnTo>
                    <a:pt x="17910" y="33877"/>
                  </a:lnTo>
                  <a:lnTo>
                    <a:pt x="27391" y="40061"/>
                  </a:lnTo>
                  <a:lnTo>
                    <a:pt x="33648" y="37912"/>
                  </a:lnTo>
                  <a:lnTo>
                    <a:pt x="60287" y="37366"/>
                  </a:lnTo>
                  <a:lnTo>
                    <a:pt x="64519" y="39744"/>
                  </a:lnTo>
                  <a:lnTo>
                    <a:pt x="86832" y="42122"/>
                  </a:lnTo>
                  <a:lnTo>
                    <a:pt x="95680" y="40932"/>
                  </a:lnTo>
                  <a:lnTo>
                    <a:pt x="101451" y="48852"/>
                  </a:lnTo>
                  <a:lnTo>
                    <a:pt x="112224" y="44893"/>
                  </a:lnTo>
                  <a:lnTo>
                    <a:pt x="128766" y="19902"/>
                  </a:lnTo>
                  <a:lnTo>
                    <a:pt x="150310" y="9162"/>
                  </a:lnTo>
                  <a:lnTo>
                    <a:pt x="216865" y="0"/>
                  </a:lnTo>
                  <a:lnTo>
                    <a:pt x="234919" y="3935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1" name="ee4p_ZA_1_98814">
              <a:extLst>
                <a:ext uri="{FF2B5EF4-FFF2-40B4-BE49-F238E27FC236}">
                  <a16:creationId xmlns:a16="http://schemas.microsoft.com/office/drawing/2014/main" id="{97DE0091-1DA3-94C9-BD7B-8DCA8DD5C5E1}"/>
                </a:ext>
              </a:extLst>
            </p:cNvPr>
            <p:cNvSpPr>
              <a:spLocks noChangeAspect="1"/>
            </p:cNvSpPr>
            <p:nvPr>
              <p:custDataLst>
                <p:tags r:id="rId167"/>
              </p:custDataLst>
            </p:nvPr>
          </p:nvSpPr>
          <p:spPr>
            <a:xfrm>
              <a:off x="5934596" y="5586372"/>
              <a:ext cx="269789" cy="226298"/>
            </a:xfrm>
            <a:custGeom>
              <a:avLst/>
              <a:gdLst/>
              <a:ahLst/>
              <a:cxnLst/>
              <a:rect l="l" t="t" r="r" b="b"/>
              <a:pathLst>
                <a:path w="380521" h="319180">
                  <a:moveTo>
                    <a:pt x="281533" y="161424"/>
                  </a:moveTo>
                  <a:lnTo>
                    <a:pt x="270745" y="166538"/>
                  </a:lnTo>
                  <a:lnTo>
                    <a:pt x="258239" y="176367"/>
                  </a:lnTo>
                  <a:lnTo>
                    <a:pt x="245930" y="192323"/>
                  </a:lnTo>
                  <a:lnTo>
                    <a:pt x="263245" y="211790"/>
                  </a:lnTo>
                  <a:lnTo>
                    <a:pt x="271504" y="209269"/>
                  </a:lnTo>
                  <a:lnTo>
                    <a:pt x="275748" y="201176"/>
                  </a:lnTo>
                  <a:lnTo>
                    <a:pt x="288613" y="197227"/>
                  </a:lnTo>
                  <a:lnTo>
                    <a:pt x="292537" y="188987"/>
                  </a:lnTo>
                  <a:lnTo>
                    <a:pt x="299618" y="176735"/>
                  </a:lnTo>
                  <a:lnTo>
                    <a:pt x="291610" y="169152"/>
                  </a:lnTo>
                  <a:close/>
                  <a:moveTo>
                    <a:pt x="302088" y="0"/>
                  </a:moveTo>
                  <a:lnTo>
                    <a:pt x="311479" y="264"/>
                  </a:lnTo>
                  <a:lnTo>
                    <a:pt x="322648" y="4370"/>
                  </a:lnTo>
                  <a:lnTo>
                    <a:pt x="330426" y="1460"/>
                  </a:lnTo>
                  <a:lnTo>
                    <a:pt x="342696" y="3882"/>
                  </a:lnTo>
                  <a:lnTo>
                    <a:pt x="353752" y="38114"/>
                  </a:lnTo>
                  <a:lnTo>
                    <a:pt x="359758" y="55480"/>
                  </a:lnTo>
                  <a:lnTo>
                    <a:pt x="355645" y="82856"/>
                  </a:lnTo>
                  <a:lnTo>
                    <a:pt x="357615" y="91706"/>
                  </a:lnTo>
                  <a:lnTo>
                    <a:pt x="345968" y="87190"/>
                  </a:lnTo>
                  <a:lnTo>
                    <a:pt x="339295" y="88947"/>
                  </a:lnTo>
                  <a:lnTo>
                    <a:pt x="337116" y="96132"/>
                  </a:lnTo>
                  <a:lnTo>
                    <a:pt x="330813" y="105413"/>
                  </a:lnTo>
                  <a:lnTo>
                    <a:pt x="331029" y="113977"/>
                  </a:lnTo>
                  <a:lnTo>
                    <a:pt x="344805" y="127435"/>
                  </a:lnTo>
                  <a:lnTo>
                    <a:pt x="358315" y="124751"/>
                  </a:lnTo>
                  <a:lnTo>
                    <a:pt x="363014" y="113728"/>
                  </a:lnTo>
                  <a:lnTo>
                    <a:pt x="380521" y="113936"/>
                  </a:lnTo>
                  <a:lnTo>
                    <a:pt x="374754" y="132019"/>
                  </a:lnTo>
                  <a:lnTo>
                    <a:pt x="372027" y="152749"/>
                  </a:lnTo>
                  <a:lnTo>
                    <a:pt x="366055" y="164053"/>
                  </a:lnTo>
                  <a:lnTo>
                    <a:pt x="350303" y="176735"/>
                  </a:lnTo>
                  <a:lnTo>
                    <a:pt x="345792" y="180374"/>
                  </a:lnTo>
                  <a:lnTo>
                    <a:pt x="336010" y="193182"/>
                  </a:lnTo>
                  <a:lnTo>
                    <a:pt x="329571" y="206178"/>
                  </a:lnTo>
                  <a:lnTo>
                    <a:pt x="316481" y="224372"/>
                  </a:lnTo>
                  <a:lnTo>
                    <a:pt x="290394" y="250720"/>
                  </a:lnTo>
                  <a:lnTo>
                    <a:pt x="274102" y="266124"/>
                  </a:lnTo>
                  <a:lnTo>
                    <a:pt x="256671" y="277850"/>
                  </a:lnTo>
                  <a:lnTo>
                    <a:pt x="232546" y="287878"/>
                  </a:lnTo>
                  <a:lnTo>
                    <a:pt x="220779" y="289226"/>
                  </a:lnTo>
                  <a:lnTo>
                    <a:pt x="217800" y="296421"/>
                  </a:lnTo>
                  <a:lnTo>
                    <a:pt x="203771" y="292589"/>
                  </a:lnTo>
                  <a:lnTo>
                    <a:pt x="192345" y="297524"/>
                  </a:lnTo>
                  <a:lnTo>
                    <a:pt x="167328" y="292527"/>
                  </a:lnTo>
                  <a:lnTo>
                    <a:pt x="153343" y="295689"/>
                  </a:lnTo>
                  <a:lnTo>
                    <a:pt x="143787" y="294331"/>
                  </a:lnTo>
                  <a:lnTo>
                    <a:pt x="119980" y="304581"/>
                  </a:lnTo>
                  <a:lnTo>
                    <a:pt x="100273" y="308700"/>
                  </a:lnTo>
                  <a:lnTo>
                    <a:pt x="86013" y="318552"/>
                  </a:lnTo>
                  <a:lnTo>
                    <a:pt x="75514" y="319180"/>
                  </a:lnTo>
                  <a:lnTo>
                    <a:pt x="65747" y="309883"/>
                  </a:lnTo>
                  <a:lnTo>
                    <a:pt x="57946" y="309406"/>
                  </a:lnTo>
                  <a:lnTo>
                    <a:pt x="48004" y="297802"/>
                  </a:lnTo>
                  <a:lnTo>
                    <a:pt x="46914" y="301402"/>
                  </a:lnTo>
                  <a:lnTo>
                    <a:pt x="43846" y="294427"/>
                  </a:lnTo>
                  <a:lnTo>
                    <a:pt x="43975" y="279256"/>
                  </a:lnTo>
                  <a:lnTo>
                    <a:pt x="36476" y="261993"/>
                  </a:lnTo>
                  <a:lnTo>
                    <a:pt x="43925" y="257314"/>
                  </a:lnTo>
                  <a:lnTo>
                    <a:pt x="43321" y="237663"/>
                  </a:lnTo>
                  <a:lnTo>
                    <a:pt x="28206" y="213835"/>
                  </a:lnTo>
                  <a:lnTo>
                    <a:pt x="16607" y="192391"/>
                  </a:lnTo>
                  <a:lnTo>
                    <a:pt x="16572" y="192323"/>
                  </a:lnTo>
                  <a:lnTo>
                    <a:pt x="0" y="159650"/>
                  </a:lnTo>
                  <a:lnTo>
                    <a:pt x="11058" y="147279"/>
                  </a:lnTo>
                  <a:lnTo>
                    <a:pt x="20174" y="154123"/>
                  </a:lnTo>
                  <a:lnTo>
                    <a:pt x="24064" y="164833"/>
                  </a:lnTo>
                  <a:lnTo>
                    <a:pt x="34420" y="166661"/>
                  </a:lnTo>
                  <a:lnTo>
                    <a:pt x="48934" y="171409"/>
                  </a:lnTo>
                  <a:lnTo>
                    <a:pt x="61334" y="169575"/>
                  </a:lnTo>
                  <a:lnTo>
                    <a:pt x="81938" y="156755"/>
                  </a:lnTo>
                  <a:lnTo>
                    <a:pt x="81962" y="65245"/>
                  </a:lnTo>
                  <a:lnTo>
                    <a:pt x="88193" y="68931"/>
                  </a:lnTo>
                  <a:lnTo>
                    <a:pt x="101879" y="92318"/>
                  </a:lnTo>
                  <a:lnTo>
                    <a:pt x="99752" y="107377"/>
                  </a:lnTo>
                  <a:lnTo>
                    <a:pt x="104903" y="116077"/>
                  </a:lnTo>
                  <a:lnTo>
                    <a:pt x="121436" y="113547"/>
                  </a:lnTo>
                  <a:lnTo>
                    <a:pt x="132980" y="102498"/>
                  </a:lnTo>
                  <a:lnTo>
                    <a:pt x="143911" y="95066"/>
                  </a:lnTo>
                  <a:lnTo>
                    <a:pt x="149560" y="83255"/>
                  </a:lnTo>
                  <a:lnTo>
                    <a:pt x="160820" y="77550"/>
                  </a:lnTo>
                  <a:lnTo>
                    <a:pt x="170549" y="80538"/>
                  </a:lnTo>
                  <a:lnTo>
                    <a:pt x="181575" y="87437"/>
                  </a:lnTo>
                  <a:lnTo>
                    <a:pt x="200362" y="88656"/>
                  </a:lnTo>
                  <a:lnTo>
                    <a:pt x="215124" y="82919"/>
                  </a:lnTo>
                  <a:lnTo>
                    <a:pt x="217459" y="75242"/>
                  </a:lnTo>
                  <a:lnTo>
                    <a:pt x="221517" y="63493"/>
                  </a:lnTo>
                  <a:lnTo>
                    <a:pt x="234076" y="61530"/>
                  </a:lnTo>
                  <a:lnTo>
                    <a:pt x="241016" y="52329"/>
                  </a:lnTo>
                  <a:lnTo>
                    <a:pt x="248703" y="36049"/>
                  </a:lnTo>
                  <a:lnTo>
                    <a:pt x="269427" y="1787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2" name="ee4p_ZM_1_98814">
              <a:extLst>
                <a:ext uri="{FF2B5EF4-FFF2-40B4-BE49-F238E27FC236}">
                  <a16:creationId xmlns:a16="http://schemas.microsoft.com/office/drawing/2014/main" id="{23825D4D-C67B-C15F-A333-F0BA3819D318}"/>
                </a:ext>
              </a:extLst>
            </p:cNvPr>
            <p:cNvSpPr>
              <a:spLocks noChangeAspect="1"/>
            </p:cNvSpPr>
            <p:nvPr>
              <p:custDataLst>
                <p:tags r:id="rId168"/>
              </p:custDataLst>
            </p:nvPr>
          </p:nvSpPr>
          <p:spPr>
            <a:xfrm>
              <a:off x="6025308" y="5354084"/>
              <a:ext cx="189806" cy="161955"/>
            </a:xfrm>
            <a:custGeom>
              <a:avLst/>
              <a:gdLst/>
              <a:ahLst/>
              <a:cxnLst/>
              <a:rect l="0" t="0" r="0" b="0"/>
              <a:pathLst>
                <a:path w="267710" h="228428">
                  <a:moveTo>
                    <a:pt x="250944" y="23078"/>
                  </a:moveTo>
                  <a:lnTo>
                    <a:pt x="261839" y="33466"/>
                  </a:lnTo>
                  <a:lnTo>
                    <a:pt x="267709" y="53256"/>
                  </a:lnTo>
                  <a:lnTo>
                    <a:pt x="263776" y="59581"/>
                  </a:lnTo>
                  <a:lnTo>
                    <a:pt x="259136" y="78525"/>
                  </a:lnTo>
                  <a:lnTo>
                    <a:pt x="263571" y="97923"/>
                  </a:lnTo>
                  <a:lnTo>
                    <a:pt x="256308" y="106084"/>
                  </a:lnTo>
                  <a:lnTo>
                    <a:pt x="249300" y="127900"/>
                  </a:lnTo>
                  <a:lnTo>
                    <a:pt x="261438" y="133992"/>
                  </a:lnTo>
                  <a:lnTo>
                    <a:pt x="191393" y="153408"/>
                  </a:lnTo>
                  <a:lnTo>
                    <a:pt x="193580" y="170210"/>
                  </a:lnTo>
                  <a:lnTo>
                    <a:pt x="176097" y="173446"/>
                  </a:lnTo>
                  <a:lnTo>
                    <a:pt x="162954" y="182871"/>
                  </a:lnTo>
                  <a:lnTo>
                    <a:pt x="160148" y="191084"/>
                  </a:lnTo>
                  <a:lnTo>
                    <a:pt x="151885" y="192948"/>
                  </a:lnTo>
                  <a:lnTo>
                    <a:pt x="131811" y="212472"/>
                  </a:lnTo>
                  <a:lnTo>
                    <a:pt x="119027" y="227874"/>
                  </a:lnTo>
                  <a:lnTo>
                    <a:pt x="111233" y="228427"/>
                  </a:lnTo>
                  <a:lnTo>
                    <a:pt x="103735" y="225683"/>
                  </a:lnTo>
                  <a:lnTo>
                    <a:pt x="77935" y="223075"/>
                  </a:lnTo>
                  <a:lnTo>
                    <a:pt x="73785" y="221296"/>
                  </a:lnTo>
                  <a:lnTo>
                    <a:pt x="73613" y="219321"/>
                  </a:lnTo>
                  <a:lnTo>
                    <a:pt x="64504" y="213960"/>
                  </a:lnTo>
                  <a:lnTo>
                    <a:pt x="49535" y="212591"/>
                  </a:lnTo>
                  <a:lnTo>
                    <a:pt x="30635" y="217996"/>
                  </a:lnTo>
                  <a:lnTo>
                    <a:pt x="15572" y="203150"/>
                  </a:lnTo>
                  <a:lnTo>
                    <a:pt x="0" y="183754"/>
                  </a:lnTo>
                  <a:lnTo>
                    <a:pt x="1062" y="108772"/>
                  </a:lnTo>
                  <a:lnTo>
                    <a:pt x="49126" y="109068"/>
                  </a:lnTo>
                  <a:lnTo>
                    <a:pt x="47159" y="100972"/>
                  </a:lnTo>
                  <a:lnTo>
                    <a:pt x="50598" y="92195"/>
                  </a:lnTo>
                  <a:lnTo>
                    <a:pt x="46541" y="81217"/>
                  </a:lnTo>
                  <a:lnTo>
                    <a:pt x="49167" y="69876"/>
                  </a:lnTo>
                  <a:lnTo>
                    <a:pt x="46727" y="62623"/>
                  </a:lnTo>
                  <a:lnTo>
                    <a:pt x="54690" y="63211"/>
                  </a:lnTo>
                  <a:lnTo>
                    <a:pt x="56014" y="70473"/>
                  </a:lnTo>
                  <a:lnTo>
                    <a:pt x="66832" y="69909"/>
                  </a:lnTo>
                  <a:lnTo>
                    <a:pt x="81488" y="72065"/>
                  </a:lnTo>
                  <a:lnTo>
                    <a:pt x="89202" y="82683"/>
                  </a:lnTo>
                  <a:lnTo>
                    <a:pt x="107686" y="85947"/>
                  </a:lnTo>
                  <a:lnTo>
                    <a:pt x="121797" y="78561"/>
                  </a:lnTo>
                  <a:lnTo>
                    <a:pt x="126976" y="90824"/>
                  </a:lnTo>
                  <a:lnTo>
                    <a:pt x="144665" y="94097"/>
                  </a:lnTo>
                  <a:lnTo>
                    <a:pt x="153170" y="104084"/>
                  </a:lnTo>
                  <a:lnTo>
                    <a:pt x="162650" y="116999"/>
                  </a:lnTo>
                  <a:lnTo>
                    <a:pt x="180316" y="117194"/>
                  </a:lnTo>
                  <a:lnTo>
                    <a:pt x="178386" y="91905"/>
                  </a:lnTo>
                  <a:lnTo>
                    <a:pt x="172051" y="96165"/>
                  </a:lnTo>
                  <a:lnTo>
                    <a:pt x="155913" y="87050"/>
                  </a:lnTo>
                  <a:lnTo>
                    <a:pt x="149677" y="82886"/>
                  </a:lnTo>
                  <a:lnTo>
                    <a:pt x="152535" y="59425"/>
                  </a:lnTo>
                  <a:lnTo>
                    <a:pt x="156635" y="31817"/>
                  </a:lnTo>
                  <a:lnTo>
                    <a:pt x="151469" y="21549"/>
                  </a:lnTo>
                  <a:lnTo>
                    <a:pt x="158047" y="6701"/>
                  </a:lnTo>
                  <a:lnTo>
                    <a:pt x="164234" y="3923"/>
                  </a:lnTo>
                  <a:lnTo>
                    <a:pt x="195238" y="0"/>
                  </a:lnTo>
                  <a:lnTo>
                    <a:pt x="204331" y="2365"/>
                  </a:lnTo>
                  <a:lnTo>
                    <a:pt x="213974" y="8282"/>
                  </a:lnTo>
                  <a:lnTo>
                    <a:pt x="223174" y="12177"/>
                  </a:lnTo>
                  <a:lnTo>
                    <a:pt x="237844" y="16092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" name="ee4p_ZW_1_98814">
              <a:extLst>
                <a:ext uri="{FF2B5EF4-FFF2-40B4-BE49-F238E27FC236}">
                  <a16:creationId xmlns:a16="http://schemas.microsoft.com/office/drawing/2014/main" id="{FA6DF439-44A3-169C-A7E1-C5B9CE3B6A62}"/>
                </a:ext>
              </a:extLst>
            </p:cNvPr>
            <p:cNvSpPr>
              <a:spLocks noChangeAspect="1"/>
            </p:cNvSpPr>
            <p:nvPr>
              <p:custDataLst>
                <p:tags r:id="rId169"/>
              </p:custDataLst>
            </p:nvPr>
          </p:nvSpPr>
          <p:spPr>
            <a:xfrm>
              <a:off x="6080564" y="5474762"/>
              <a:ext cx="124144" cy="114709"/>
            </a:xfrm>
            <a:custGeom>
              <a:avLst/>
              <a:gdLst/>
              <a:ahLst/>
              <a:cxnLst/>
              <a:rect l="0" t="0" r="0" b="0"/>
              <a:pathLst>
                <a:path w="175098" h="161790">
                  <a:moveTo>
                    <a:pt x="136816" y="161301"/>
                  </a:moveTo>
                  <a:lnTo>
                    <a:pt x="124546" y="158879"/>
                  </a:lnTo>
                  <a:lnTo>
                    <a:pt x="116768" y="161789"/>
                  </a:lnTo>
                  <a:lnTo>
                    <a:pt x="105599" y="157683"/>
                  </a:lnTo>
                  <a:lnTo>
                    <a:pt x="96208" y="157419"/>
                  </a:lnTo>
                  <a:lnTo>
                    <a:pt x="81492" y="146483"/>
                  </a:lnTo>
                  <a:lnTo>
                    <a:pt x="63643" y="142774"/>
                  </a:lnTo>
                  <a:lnTo>
                    <a:pt x="56853" y="127472"/>
                  </a:lnTo>
                  <a:lnTo>
                    <a:pt x="56796" y="118978"/>
                  </a:lnTo>
                  <a:lnTo>
                    <a:pt x="46911" y="116391"/>
                  </a:lnTo>
                  <a:lnTo>
                    <a:pt x="20788" y="90031"/>
                  </a:lnTo>
                  <a:lnTo>
                    <a:pt x="13531" y="76189"/>
                  </a:lnTo>
                  <a:lnTo>
                    <a:pt x="8886" y="71928"/>
                  </a:lnTo>
                  <a:lnTo>
                    <a:pt x="0" y="52865"/>
                  </a:lnTo>
                  <a:lnTo>
                    <a:pt x="25800" y="55473"/>
                  </a:lnTo>
                  <a:lnTo>
                    <a:pt x="33298" y="58217"/>
                  </a:lnTo>
                  <a:lnTo>
                    <a:pt x="41092" y="57664"/>
                  </a:lnTo>
                  <a:lnTo>
                    <a:pt x="53876" y="42262"/>
                  </a:lnTo>
                  <a:lnTo>
                    <a:pt x="73950" y="22738"/>
                  </a:lnTo>
                  <a:lnTo>
                    <a:pt x="82213" y="20874"/>
                  </a:lnTo>
                  <a:lnTo>
                    <a:pt x="85019" y="12661"/>
                  </a:lnTo>
                  <a:lnTo>
                    <a:pt x="98162" y="3236"/>
                  </a:lnTo>
                  <a:lnTo>
                    <a:pt x="115645" y="0"/>
                  </a:lnTo>
                  <a:lnTo>
                    <a:pt x="117139" y="8822"/>
                  </a:lnTo>
                  <a:lnTo>
                    <a:pt x="136392" y="8351"/>
                  </a:lnTo>
                  <a:lnTo>
                    <a:pt x="147090" y="13347"/>
                  </a:lnTo>
                  <a:lnTo>
                    <a:pt x="152065" y="19207"/>
                  </a:lnTo>
                  <a:lnTo>
                    <a:pt x="163057" y="20929"/>
                  </a:lnTo>
                  <a:lnTo>
                    <a:pt x="175046" y="28549"/>
                  </a:lnTo>
                  <a:lnTo>
                    <a:pt x="175097" y="58642"/>
                  </a:lnTo>
                  <a:lnTo>
                    <a:pt x="170597" y="75178"/>
                  </a:lnTo>
                  <a:lnTo>
                    <a:pt x="169606" y="93056"/>
                  </a:lnTo>
                  <a:lnTo>
                    <a:pt x="173316" y="100156"/>
                  </a:lnTo>
                  <a:lnTo>
                    <a:pt x="170709" y="114293"/>
                  </a:lnTo>
                  <a:lnTo>
                    <a:pt x="167222" y="116482"/>
                  </a:lnTo>
                  <a:lnTo>
                    <a:pt x="161135" y="133853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4" name="ee4p_FJ_1_98814">
              <a:extLst>
                <a:ext uri="{FF2B5EF4-FFF2-40B4-BE49-F238E27FC236}">
                  <a16:creationId xmlns:a16="http://schemas.microsoft.com/office/drawing/2014/main" id="{4CD725DB-D5B7-69ED-D0B3-EE65D95C34D0}"/>
                </a:ext>
              </a:extLst>
            </p:cNvPr>
            <p:cNvSpPr>
              <a:spLocks noChangeAspect="1"/>
            </p:cNvSpPr>
            <p:nvPr>
              <p:custDataLst>
                <p:tags r:id="rId170"/>
              </p:custDataLst>
            </p:nvPr>
          </p:nvSpPr>
          <p:spPr>
            <a:xfrm>
              <a:off x="8568473" y="5483367"/>
              <a:ext cx="47814" cy="38194"/>
            </a:xfrm>
            <a:custGeom>
              <a:avLst/>
              <a:gdLst/>
              <a:ahLst/>
              <a:cxnLst/>
              <a:rect l="l" t="t" r="r" b="b"/>
              <a:pathLst>
                <a:path w="67439" h="53871">
                  <a:moveTo>
                    <a:pt x="25127" y="31292"/>
                  </a:moveTo>
                  <a:lnTo>
                    <a:pt x="33077" y="38156"/>
                  </a:lnTo>
                  <a:lnTo>
                    <a:pt x="29261" y="50594"/>
                  </a:lnTo>
                  <a:lnTo>
                    <a:pt x="14948" y="53871"/>
                  </a:lnTo>
                  <a:lnTo>
                    <a:pt x="2225" y="50921"/>
                  </a:lnTo>
                  <a:lnTo>
                    <a:pt x="0" y="40446"/>
                  </a:lnTo>
                  <a:lnTo>
                    <a:pt x="8905" y="32272"/>
                  </a:lnTo>
                  <a:lnTo>
                    <a:pt x="19401" y="35214"/>
                  </a:lnTo>
                  <a:close/>
                  <a:moveTo>
                    <a:pt x="67439" y="0"/>
                  </a:moveTo>
                  <a:lnTo>
                    <a:pt x="62669" y="12660"/>
                  </a:lnTo>
                  <a:lnTo>
                    <a:pt x="47991" y="18499"/>
                  </a:lnTo>
                  <a:lnTo>
                    <a:pt x="33239" y="23501"/>
                  </a:lnTo>
                  <a:lnTo>
                    <a:pt x="30279" y="14650"/>
                  </a:lnTo>
                  <a:lnTo>
                    <a:pt x="41816" y="9785"/>
                  </a:lnTo>
                  <a:lnTo>
                    <a:pt x="49131" y="8484"/>
                  </a:lnTo>
                  <a:lnTo>
                    <a:pt x="62669" y="1094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5" name="ee4p_FR_2_98814">
              <a:extLst>
                <a:ext uri="{FF2B5EF4-FFF2-40B4-BE49-F238E27FC236}">
                  <a16:creationId xmlns:a16="http://schemas.microsoft.com/office/drawing/2014/main" id="{2FE12AED-0590-C850-F979-DF90FCEB25E0}"/>
                </a:ext>
              </a:extLst>
            </p:cNvPr>
            <p:cNvSpPr>
              <a:spLocks noChangeAspect="1"/>
            </p:cNvSpPr>
            <p:nvPr>
              <p:custDataLst>
                <p:tags r:id="rId171"/>
              </p:custDataLst>
            </p:nvPr>
          </p:nvSpPr>
          <p:spPr>
            <a:xfrm>
              <a:off x="4774771" y="5124651"/>
              <a:ext cx="46919" cy="60701"/>
            </a:xfrm>
            <a:custGeom>
              <a:avLst/>
              <a:gdLst>
                <a:gd name="connsiteX0" fmla="*/ 13081 w 66177"/>
                <a:gd name="connsiteY0" fmla="*/ 0 h 85615"/>
                <a:gd name="connsiteX1" fmla="*/ 20920 w 66177"/>
                <a:gd name="connsiteY1" fmla="*/ 2547 h 85615"/>
                <a:gd name="connsiteX2" fmla="*/ 37916 w 66177"/>
                <a:gd name="connsiteY2" fmla="*/ 8027 h 85615"/>
                <a:gd name="connsiteX3" fmla="*/ 62356 w 66177"/>
                <a:gd name="connsiteY3" fmla="*/ 27558 h 85615"/>
                <a:gd name="connsiteX4" fmla="*/ 66177 w 66177"/>
                <a:gd name="connsiteY4" fmla="*/ 37029 h 85615"/>
                <a:gd name="connsiteX5" fmla="*/ 52523 w 66177"/>
                <a:gd name="connsiteY5" fmla="*/ 58181 h 85615"/>
                <a:gd name="connsiteX6" fmla="*/ 45435 w 66177"/>
                <a:gd name="connsiteY6" fmla="*/ 75192 h 85615"/>
                <a:gd name="connsiteX7" fmla="*/ 36589 w 66177"/>
                <a:gd name="connsiteY7" fmla="*/ 83965 h 85615"/>
                <a:gd name="connsiteX8" fmla="*/ 25536 w 66177"/>
                <a:gd name="connsiteY8" fmla="*/ 85615 h 85615"/>
                <a:gd name="connsiteX9" fmla="*/ 22388 w 66177"/>
                <a:gd name="connsiteY9" fmla="*/ 79114 h 85615"/>
                <a:gd name="connsiteX10" fmla="*/ 17225 w 66177"/>
                <a:gd name="connsiteY10" fmla="*/ 78149 h 85615"/>
                <a:gd name="connsiteX11" fmla="*/ 10080 w 66177"/>
                <a:gd name="connsiteY11" fmla="*/ 84411 h 85615"/>
                <a:gd name="connsiteX12" fmla="*/ 0 w 66177"/>
                <a:gd name="connsiteY12" fmla="*/ 79647 h 85615"/>
                <a:gd name="connsiteX13" fmla="*/ 5852 w 66177"/>
                <a:gd name="connsiteY13" fmla="*/ 69787 h 85615"/>
                <a:gd name="connsiteX14" fmla="*/ 7859 w 66177"/>
                <a:gd name="connsiteY14" fmla="*/ 59265 h 85615"/>
                <a:gd name="connsiteX15" fmla="*/ 11847 w 66177"/>
                <a:gd name="connsiteY15" fmla="*/ 49365 h 85615"/>
                <a:gd name="connsiteX16" fmla="*/ 2890 w 66177"/>
                <a:gd name="connsiteY16" fmla="*/ 35725 h 85615"/>
                <a:gd name="connsiteX17" fmla="*/ 1065 w 66177"/>
                <a:gd name="connsiteY17" fmla="*/ 19901 h 8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177" h="85615">
                  <a:moveTo>
                    <a:pt x="13081" y="0"/>
                  </a:moveTo>
                  <a:lnTo>
                    <a:pt x="20920" y="2547"/>
                  </a:lnTo>
                  <a:lnTo>
                    <a:pt x="37916" y="8027"/>
                  </a:lnTo>
                  <a:lnTo>
                    <a:pt x="62356" y="27558"/>
                  </a:lnTo>
                  <a:lnTo>
                    <a:pt x="66177" y="37029"/>
                  </a:lnTo>
                  <a:lnTo>
                    <a:pt x="52523" y="58181"/>
                  </a:lnTo>
                  <a:lnTo>
                    <a:pt x="45435" y="75192"/>
                  </a:lnTo>
                  <a:lnTo>
                    <a:pt x="36589" y="83965"/>
                  </a:lnTo>
                  <a:lnTo>
                    <a:pt x="25536" y="85615"/>
                  </a:lnTo>
                  <a:lnTo>
                    <a:pt x="22388" y="79114"/>
                  </a:lnTo>
                  <a:lnTo>
                    <a:pt x="17225" y="78149"/>
                  </a:lnTo>
                  <a:lnTo>
                    <a:pt x="10080" y="84411"/>
                  </a:lnTo>
                  <a:lnTo>
                    <a:pt x="0" y="79647"/>
                  </a:lnTo>
                  <a:lnTo>
                    <a:pt x="5852" y="69787"/>
                  </a:lnTo>
                  <a:lnTo>
                    <a:pt x="7859" y="59265"/>
                  </a:lnTo>
                  <a:lnTo>
                    <a:pt x="11847" y="49365"/>
                  </a:lnTo>
                  <a:lnTo>
                    <a:pt x="2890" y="35725"/>
                  </a:lnTo>
                  <a:lnTo>
                    <a:pt x="1065" y="1990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6" name="ee4p_GB_2_98814">
              <a:extLst>
                <a:ext uri="{FF2B5EF4-FFF2-40B4-BE49-F238E27FC236}">
                  <a16:creationId xmlns:a16="http://schemas.microsoft.com/office/drawing/2014/main" id="{8A32E40A-D8A5-9E16-9722-6C6C61C022DB}"/>
                </a:ext>
              </a:extLst>
            </p:cNvPr>
            <p:cNvSpPr>
              <a:spLocks noChangeAspect="1"/>
            </p:cNvSpPr>
            <p:nvPr>
              <p:custDataLst>
                <p:tags r:id="rId172"/>
              </p:custDataLst>
            </p:nvPr>
          </p:nvSpPr>
          <p:spPr>
            <a:xfrm>
              <a:off x="4665528" y="6136820"/>
              <a:ext cx="56461" cy="26166"/>
            </a:xfrm>
            <a:custGeom>
              <a:avLst/>
              <a:gdLst>
                <a:gd name="connsiteX0" fmla="*/ 61169 w 79635"/>
                <a:gd name="connsiteY0" fmla="*/ 0 h 36905"/>
                <a:gd name="connsiteX1" fmla="*/ 79635 w 79635"/>
                <a:gd name="connsiteY1" fmla="*/ 13776 h 36905"/>
                <a:gd name="connsiteX2" fmla="*/ 72710 w 79635"/>
                <a:gd name="connsiteY2" fmla="*/ 24543 h 36905"/>
                <a:gd name="connsiteX3" fmla="*/ 41548 w 79635"/>
                <a:gd name="connsiteY3" fmla="*/ 33809 h 36905"/>
                <a:gd name="connsiteX4" fmla="*/ 31161 w 79635"/>
                <a:gd name="connsiteY4" fmla="*/ 23002 h 36905"/>
                <a:gd name="connsiteX5" fmla="*/ 11541 w 79635"/>
                <a:gd name="connsiteY5" fmla="*/ 36905 h 36905"/>
                <a:gd name="connsiteX6" fmla="*/ 0 w 79635"/>
                <a:gd name="connsiteY6" fmla="*/ 23002 h 36905"/>
                <a:gd name="connsiteX7" fmla="*/ 27699 w 79635"/>
                <a:gd name="connsiteY7" fmla="*/ 4584 h 36905"/>
                <a:gd name="connsiteX8" fmla="*/ 47319 w 79635"/>
                <a:gd name="connsiteY8" fmla="*/ 12241 h 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35" h="36905">
                  <a:moveTo>
                    <a:pt x="61169" y="0"/>
                  </a:moveTo>
                  <a:lnTo>
                    <a:pt x="79635" y="13776"/>
                  </a:lnTo>
                  <a:lnTo>
                    <a:pt x="72710" y="24543"/>
                  </a:lnTo>
                  <a:lnTo>
                    <a:pt x="41548" y="33809"/>
                  </a:lnTo>
                  <a:lnTo>
                    <a:pt x="31161" y="23002"/>
                  </a:lnTo>
                  <a:lnTo>
                    <a:pt x="11541" y="36905"/>
                  </a:lnTo>
                  <a:lnTo>
                    <a:pt x="0" y="23002"/>
                  </a:lnTo>
                  <a:lnTo>
                    <a:pt x="27699" y="4584"/>
                  </a:lnTo>
                  <a:lnTo>
                    <a:pt x="47319" y="12241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7" name="ee4p_DK_2_98814">
              <a:extLst>
                <a:ext uri="{FF2B5EF4-FFF2-40B4-BE49-F238E27FC236}">
                  <a16:creationId xmlns:a16="http://schemas.microsoft.com/office/drawing/2014/main" id="{1519308A-F532-31FD-100D-F3FB22CA7DB3}"/>
                </a:ext>
              </a:extLst>
            </p:cNvPr>
            <p:cNvSpPr>
              <a:spLocks noChangeAspect="1"/>
            </p:cNvSpPr>
            <p:nvPr>
              <p:custDataLst>
                <p:tags r:id="rId173"/>
              </p:custDataLst>
            </p:nvPr>
          </p:nvSpPr>
          <p:spPr>
            <a:xfrm>
              <a:off x="4467552" y="3356990"/>
              <a:ext cx="999747" cy="738829"/>
            </a:xfrm>
            <a:custGeom>
              <a:avLst/>
              <a:gdLst>
                <a:gd name="connsiteX0" fmla="*/ 881969 w 1410084"/>
                <a:gd name="connsiteY0" fmla="*/ 0 h 1042076"/>
                <a:gd name="connsiteX1" fmla="*/ 1066339 w 1410084"/>
                <a:gd name="connsiteY1" fmla="*/ 7371 h 1042076"/>
                <a:gd name="connsiteX2" fmla="*/ 1210723 w 1410084"/>
                <a:gd name="connsiteY2" fmla="*/ 53274 h 1042076"/>
                <a:gd name="connsiteX3" fmla="*/ 1168102 w 1410084"/>
                <a:gd name="connsiteY3" fmla="*/ 75149 h 1042076"/>
                <a:gd name="connsiteX4" fmla="*/ 1079795 w 1410084"/>
                <a:gd name="connsiteY4" fmla="*/ 77632 h 1042076"/>
                <a:gd name="connsiteX5" fmla="*/ 955553 w 1410084"/>
                <a:gd name="connsiteY5" fmla="*/ 83131 h 1042076"/>
                <a:gd name="connsiteX6" fmla="*/ 967176 w 1410084"/>
                <a:gd name="connsiteY6" fmla="*/ 93137 h 1042076"/>
                <a:gd name="connsiteX7" fmla="*/ 1048884 w 1410084"/>
                <a:gd name="connsiteY7" fmla="*/ 86962 h 1042076"/>
                <a:gd name="connsiteX8" fmla="*/ 1118414 w 1410084"/>
                <a:gd name="connsiteY8" fmla="*/ 106205 h 1042076"/>
                <a:gd name="connsiteX9" fmla="*/ 1163222 w 1410084"/>
                <a:gd name="connsiteY9" fmla="*/ 89127 h 1042076"/>
                <a:gd name="connsiteX10" fmla="*/ 1182415 w 1410084"/>
                <a:gd name="connsiteY10" fmla="*/ 109116 h 1042076"/>
                <a:gd name="connsiteX11" fmla="*/ 1157074 w 1410084"/>
                <a:gd name="connsiteY11" fmla="*/ 141078 h 1042076"/>
                <a:gd name="connsiteX12" fmla="*/ 1215842 w 1410084"/>
                <a:gd name="connsiteY12" fmla="*/ 120711 h 1042076"/>
                <a:gd name="connsiteX13" fmla="*/ 1327919 w 1410084"/>
                <a:gd name="connsiteY13" fmla="*/ 99226 h 1042076"/>
                <a:gd name="connsiteX14" fmla="*/ 1397121 w 1410084"/>
                <a:gd name="connsiteY14" fmla="*/ 109983 h 1042076"/>
                <a:gd name="connsiteX15" fmla="*/ 1410084 w 1410084"/>
                <a:gd name="connsiteY15" fmla="*/ 133502 h 1042076"/>
                <a:gd name="connsiteX16" fmla="*/ 1315981 w 1410084"/>
                <a:gd name="connsiteY16" fmla="*/ 172003 h 1042076"/>
                <a:gd name="connsiteX17" fmla="*/ 1302947 w 1410084"/>
                <a:gd name="connsiteY17" fmla="*/ 184279 h 1042076"/>
                <a:gd name="connsiteX18" fmla="*/ 1229170 w 1410084"/>
                <a:gd name="connsiteY18" fmla="*/ 193454 h 1042076"/>
                <a:gd name="connsiteX19" fmla="*/ 1282626 w 1410084"/>
                <a:gd name="connsiteY19" fmla="*/ 195990 h 1042076"/>
                <a:gd name="connsiteX20" fmla="*/ 1255628 w 1410084"/>
                <a:gd name="connsiteY20" fmla="*/ 234127 h 1042076"/>
                <a:gd name="connsiteX21" fmla="*/ 1237047 w 1410084"/>
                <a:gd name="connsiteY21" fmla="*/ 267409 h 1042076"/>
                <a:gd name="connsiteX22" fmla="*/ 1237773 w 1410084"/>
                <a:gd name="connsiteY22" fmla="*/ 323141 h 1042076"/>
                <a:gd name="connsiteX23" fmla="*/ 1265487 w 1410084"/>
                <a:gd name="connsiteY23" fmla="*/ 355088 h 1042076"/>
                <a:gd name="connsiteX24" fmla="*/ 1229428 w 1410084"/>
                <a:gd name="connsiteY24" fmla="*/ 357091 h 1042076"/>
                <a:gd name="connsiteX25" fmla="*/ 1191471 w 1410084"/>
                <a:gd name="connsiteY25" fmla="*/ 372362 h 1042076"/>
                <a:gd name="connsiteX26" fmla="*/ 1234067 w 1410084"/>
                <a:gd name="connsiteY26" fmla="*/ 397662 h 1042076"/>
                <a:gd name="connsiteX27" fmla="*/ 1239494 w 1410084"/>
                <a:gd name="connsiteY27" fmla="*/ 437542 h 1042076"/>
                <a:gd name="connsiteX28" fmla="*/ 1214813 w 1410084"/>
                <a:gd name="connsiteY28" fmla="*/ 441834 h 1042076"/>
                <a:gd name="connsiteX29" fmla="*/ 1244714 w 1410084"/>
                <a:gd name="connsiteY29" fmla="*/ 481288 h 1042076"/>
                <a:gd name="connsiteX30" fmla="*/ 1193438 w 1410084"/>
                <a:gd name="connsiteY30" fmla="*/ 484544 h 1042076"/>
                <a:gd name="connsiteX31" fmla="*/ 1220207 w 1410084"/>
                <a:gd name="connsiteY31" fmla="*/ 502886 h 1042076"/>
                <a:gd name="connsiteX32" fmla="*/ 1212640 w 1410084"/>
                <a:gd name="connsiteY32" fmla="*/ 518656 h 1042076"/>
                <a:gd name="connsiteX33" fmla="*/ 1180097 w 1410084"/>
                <a:gd name="connsiteY33" fmla="*/ 525537 h 1042076"/>
                <a:gd name="connsiteX34" fmla="*/ 1147926 w 1410084"/>
                <a:gd name="connsiteY34" fmla="*/ 525666 h 1042076"/>
                <a:gd name="connsiteX35" fmla="*/ 1176844 w 1410084"/>
                <a:gd name="connsiteY35" fmla="*/ 555484 h 1042076"/>
                <a:gd name="connsiteX36" fmla="*/ 1177157 w 1410084"/>
                <a:gd name="connsiteY36" fmla="*/ 574836 h 1042076"/>
                <a:gd name="connsiteX37" fmla="*/ 1131481 w 1410084"/>
                <a:gd name="connsiteY37" fmla="*/ 556856 h 1042076"/>
                <a:gd name="connsiteX38" fmla="*/ 1119603 w 1410084"/>
                <a:gd name="connsiteY38" fmla="*/ 568506 h 1042076"/>
                <a:gd name="connsiteX39" fmla="*/ 1150764 w 1410084"/>
                <a:gd name="connsiteY39" fmla="*/ 579326 h 1042076"/>
                <a:gd name="connsiteX40" fmla="*/ 1181006 w 1410084"/>
                <a:gd name="connsiteY40" fmla="*/ 605526 h 1042076"/>
                <a:gd name="connsiteX41" fmla="*/ 1189760 w 1410084"/>
                <a:gd name="connsiteY41" fmla="*/ 639522 h 1042076"/>
                <a:gd name="connsiteX42" fmla="*/ 1148616 w 1410084"/>
                <a:gd name="connsiteY42" fmla="*/ 647571 h 1042076"/>
                <a:gd name="connsiteX43" fmla="*/ 1130819 w 1410084"/>
                <a:gd name="connsiteY43" fmla="*/ 631436 h 1042076"/>
                <a:gd name="connsiteX44" fmla="*/ 1102280 w 1410084"/>
                <a:gd name="connsiteY44" fmla="*/ 607145 h 1042076"/>
                <a:gd name="connsiteX45" fmla="*/ 1110176 w 1410084"/>
                <a:gd name="connsiteY45" fmla="*/ 635811 h 1042076"/>
                <a:gd name="connsiteX46" fmla="*/ 1083367 w 1410084"/>
                <a:gd name="connsiteY46" fmla="*/ 657738 h 1042076"/>
                <a:gd name="connsiteX47" fmla="*/ 1144198 w 1410084"/>
                <a:gd name="connsiteY47" fmla="*/ 659498 h 1042076"/>
                <a:gd name="connsiteX48" fmla="*/ 1176015 w 1410084"/>
                <a:gd name="connsiteY48" fmla="*/ 661757 h 1042076"/>
                <a:gd name="connsiteX49" fmla="*/ 1114148 w 1410084"/>
                <a:gd name="connsiteY49" fmla="*/ 697473 h 1042076"/>
                <a:gd name="connsiteX50" fmla="*/ 1051407 w 1410084"/>
                <a:gd name="connsiteY50" fmla="*/ 729271 h 1042076"/>
                <a:gd name="connsiteX51" fmla="*/ 983859 w 1410084"/>
                <a:gd name="connsiteY51" fmla="*/ 743049 h 1042076"/>
                <a:gd name="connsiteX52" fmla="*/ 958400 w 1410084"/>
                <a:gd name="connsiteY52" fmla="*/ 743218 h 1042076"/>
                <a:gd name="connsiteX53" fmla="*/ 934524 w 1410084"/>
                <a:gd name="connsiteY53" fmla="*/ 758475 h 1042076"/>
                <a:gd name="connsiteX54" fmla="*/ 902418 w 1410084"/>
                <a:gd name="connsiteY54" fmla="*/ 799705 h 1042076"/>
                <a:gd name="connsiteX55" fmla="*/ 852770 w 1410084"/>
                <a:gd name="connsiteY55" fmla="*/ 826626 h 1042076"/>
                <a:gd name="connsiteX56" fmla="*/ 836821 w 1410084"/>
                <a:gd name="connsiteY56" fmla="*/ 828198 h 1042076"/>
                <a:gd name="connsiteX57" fmla="*/ 806092 w 1410084"/>
                <a:gd name="connsiteY57" fmla="*/ 837541 h 1042076"/>
                <a:gd name="connsiteX58" fmla="*/ 772918 w 1410084"/>
                <a:gd name="connsiteY58" fmla="*/ 846392 h 1042076"/>
                <a:gd name="connsiteX59" fmla="*/ 753141 w 1410084"/>
                <a:gd name="connsiteY59" fmla="*/ 869644 h 1042076"/>
                <a:gd name="connsiteX60" fmla="*/ 752822 w 1410084"/>
                <a:gd name="connsiteY60" fmla="*/ 895688 h 1042076"/>
                <a:gd name="connsiteX61" fmla="*/ 741145 w 1410084"/>
                <a:gd name="connsiteY61" fmla="*/ 919795 h 1042076"/>
                <a:gd name="connsiteX62" fmla="*/ 703505 w 1410084"/>
                <a:gd name="connsiteY62" fmla="*/ 948811 h 1042076"/>
                <a:gd name="connsiteX63" fmla="*/ 712800 w 1410084"/>
                <a:gd name="connsiteY63" fmla="*/ 976775 h 1042076"/>
                <a:gd name="connsiteX64" fmla="*/ 702424 w 1410084"/>
                <a:gd name="connsiteY64" fmla="*/ 1005980 h 1042076"/>
                <a:gd name="connsiteX65" fmla="*/ 690601 w 1410084"/>
                <a:gd name="connsiteY65" fmla="*/ 1039971 h 1042076"/>
                <a:gd name="connsiteX66" fmla="*/ 658075 w 1410084"/>
                <a:gd name="connsiteY66" fmla="*/ 1042076 h 1042076"/>
                <a:gd name="connsiteX67" fmla="*/ 624002 w 1410084"/>
                <a:gd name="connsiteY67" fmla="*/ 1013712 h 1042076"/>
                <a:gd name="connsiteX68" fmla="*/ 577853 w 1410084"/>
                <a:gd name="connsiteY68" fmla="*/ 1013532 h 1042076"/>
                <a:gd name="connsiteX69" fmla="*/ 555459 w 1410084"/>
                <a:gd name="connsiteY69" fmla="*/ 994274 h 1042076"/>
                <a:gd name="connsiteX70" fmla="*/ 540056 w 1410084"/>
                <a:gd name="connsiteY70" fmla="*/ 959553 h 1042076"/>
                <a:gd name="connsiteX71" fmla="*/ 500057 w 1410084"/>
                <a:gd name="connsiteY71" fmla="*/ 914515 h 1042076"/>
                <a:gd name="connsiteX72" fmla="*/ 488356 w 1410084"/>
                <a:gd name="connsiteY72" fmla="*/ 890534 h 1042076"/>
                <a:gd name="connsiteX73" fmla="*/ 485207 w 1410084"/>
                <a:gd name="connsiteY73" fmla="*/ 857018 h 1042076"/>
                <a:gd name="connsiteX74" fmla="*/ 453236 w 1410084"/>
                <a:gd name="connsiteY74" fmla="*/ 822015 h 1042076"/>
                <a:gd name="connsiteX75" fmla="*/ 461547 w 1410084"/>
                <a:gd name="connsiteY75" fmla="*/ 793635 h 1042076"/>
                <a:gd name="connsiteX76" fmla="*/ 446139 w 1410084"/>
                <a:gd name="connsiteY76" fmla="*/ 779920 h 1042076"/>
                <a:gd name="connsiteX77" fmla="*/ 468961 w 1410084"/>
                <a:gd name="connsiteY77" fmla="*/ 733784 h 1042076"/>
                <a:gd name="connsiteX78" fmla="*/ 503701 w 1410084"/>
                <a:gd name="connsiteY78" fmla="*/ 718874 h 1042076"/>
                <a:gd name="connsiteX79" fmla="*/ 512818 w 1410084"/>
                <a:gd name="connsiteY79" fmla="*/ 701980 h 1042076"/>
                <a:gd name="connsiteX80" fmla="*/ 517647 w 1410084"/>
                <a:gd name="connsiteY80" fmla="*/ 670033 h 1042076"/>
                <a:gd name="connsiteX81" fmla="*/ 491278 w 1410084"/>
                <a:gd name="connsiteY81" fmla="*/ 684578 h 1042076"/>
                <a:gd name="connsiteX82" fmla="*/ 478713 w 1410084"/>
                <a:gd name="connsiteY82" fmla="*/ 690656 h 1042076"/>
                <a:gd name="connsiteX83" fmla="*/ 457976 w 1410084"/>
                <a:gd name="connsiteY83" fmla="*/ 696463 h 1042076"/>
                <a:gd name="connsiteX84" fmla="*/ 429652 w 1410084"/>
                <a:gd name="connsiteY84" fmla="*/ 683141 h 1042076"/>
                <a:gd name="connsiteX85" fmla="*/ 428114 w 1410084"/>
                <a:gd name="connsiteY85" fmla="*/ 655130 h 1042076"/>
                <a:gd name="connsiteX86" fmla="*/ 437143 w 1410084"/>
                <a:gd name="connsiteY86" fmla="*/ 632914 h 1042076"/>
                <a:gd name="connsiteX87" fmla="*/ 458553 w 1410084"/>
                <a:gd name="connsiteY87" fmla="*/ 632307 h 1042076"/>
                <a:gd name="connsiteX88" fmla="*/ 505669 w 1410084"/>
                <a:gd name="connsiteY88" fmla="*/ 643449 h 1042076"/>
                <a:gd name="connsiteX89" fmla="*/ 465984 w 1410084"/>
                <a:gd name="connsiteY89" fmla="*/ 616741 h 1042076"/>
                <a:gd name="connsiteX90" fmla="*/ 445329 w 1410084"/>
                <a:gd name="connsiteY90" fmla="*/ 602193 h 1042076"/>
                <a:gd name="connsiteX91" fmla="*/ 422343 w 1410084"/>
                <a:gd name="connsiteY91" fmla="*/ 608183 h 1042076"/>
                <a:gd name="connsiteX92" fmla="*/ 403077 w 1410084"/>
                <a:gd name="connsiteY92" fmla="*/ 597612 h 1042076"/>
                <a:gd name="connsiteX93" fmla="*/ 428848 w 1410084"/>
                <a:gd name="connsiteY93" fmla="*/ 557363 h 1042076"/>
                <a:gd name="connsiteX94" fmla="*/ 414811 w 1410084"/>
                <a:gd name="connsiteY94" fmla="*/ 541044 h 1042076"/>
                <a:gd name="connsiteX95" fmla="*/ 396490 w 1410084"/>
                <a:gd name="connsiteY95" fmla="*/ 510384 h 1042076"/>
                <a:gd name="connsiteX96" fmla="*/ 368708 w 1410084"/>
                <a:gd name="connsiteY96" fmla="*/ 462372 h 1042076"/>
                <a:gd name="connsiteX97" fmla="*/ 339320 w 1410084"/>
                <a:gd name="connsiteY97" fmla="*/ 444485 h 1042076"/>
                <a:gd name="connsiteX98" fmla="*/ 339588 w 1410084"/>
                <a:gd name="connsiteY98" fmla="*/ 425012 h 1042076"/>
                <a:gd name="connsiteX99" fmla="*/ 277647 w 1410084"/>
                <a:gd name="connsiteY99" fmla="*/ 397458 h 1042076"/>
                <a:gd name="connsiteX100" fmla="*/ 228642 w 1410084"/>
                <a:gd name="connsiteY100" fmla="*/ 394001 h 1042076"/>
                <a:gd name="connsiteX101" fmla="*/ 166950 w 1410084"/>
                <a:gd name="connsiteY101" fmla="*/ 395917 h 1042076"/>
                <a:gd name="connsiteX102" fmla="*/ 110626 w 1410084"/>
                <a:gd name="connsiteY102" fmla="*/ 399401 h 1042076"/>
                <a:gd name="connsiteX103" fmla="*/ 83839 w 1410084"/>
                <a:gd name="connsiteY103" fmla="*/ 384255 h 1042076"/>
                <a:gd name="connsiteX104" fmla="*/ 43728 w 1410084"/>
                <a:gd name="connsiteY104" fmla="*/ 353976 h 1042076"/>
                <a:gd name="connsiteX105" fmla="*/ 104340 w 1410084"/>
                <a:gd name="connsiteY105" fmla="*/ 338644 h 1042076"/>
                <a:gd name="connsiteX106" fmla="*/ 150799 w 1410084"/>
                <a:gd name="connsiteY106" fmla="*/ 336057 h 1042076"/>
                <a:gd name="connsiteX107" fmla="*/ 52030 w 1410084"/>
                <a:gd name="connsiteY107" fmla="*/ 323272 h 1042076"/>
                <a:gd name="connsiteX108" fmla="*/ 0 w 1410084"/>
                <a:gd name="connsiteY108" fmla="*/ 303018 h 1042076"/>
                <a:gd name="connsiteX109" fmla="*/ 3176 w 1410084"/>
                <a:gd name="connsiteY109" fmla="*/ 283537 h 1042076"/>
                <a:gd name="connsiteX110" fmla="*/ 90566 w 1410084"/>
                <a:gd name="connsiteY110" fmla="*/ 259123 h 1042076"/>
                <a:gd name="connsiteX111" fmla="*/ 175112 w 1410084"/>
                <a:gd name="connsiteY111" fmla="*/ 234419 h 1042076"/>
                <a:gd name="connsiteX112" fmla="*/ 184040 w 1410084"/>
                <a:gd name="connsiteY112" fmla="*/ 215493 h 1042076"/>
                <a:gd name="connsiteX113" fmla="*/ 121738 w 1410084"/>
                <a:gd name="connsiteY113" fmla="*/ 196620 h 1042076"/>
                <a:gd name="connsiteX114" fmla="*/ 141859 w 1410084"/>
                <a:gd name="connsiteY114" fmla="*/ 175438 h 1042076"/>
                <a:gd name="connsiteX115" fmla="*/ 221772 w 1410084"/>
                <a:gd name="connsiteY115" fmla="*/ 137740 h 1042076"/>
                <a:gd name="connsiteX116" fmla="*/ 255353 w 1410084"/>
                <a:gd name="connsiteY116" fmla="*/ 131885 h 1042076"/>
                <a:gd name="connsiteX117" fmla="*/ 245734 w 1410084"/>
                <a:gd name="connsiteY117" fmla="*/ 107124 h 1042076"/>
                <a:gd name="connsiteX118" fmla="*/ 300409 w 1410084"/>
                <a:gd name="connsiteY118" fmla="*/ 92461 h 1042076"/>
                <a:gd name="connsiteX119" fmla="*/ 371390 w 1410084"/>
                <a:gd name="connsiteY119" fmla="*/ 83651 h 1042076"/>
                <a:gd name="connsiteX120" fmla="*/ 442323 w 1410084"/>
                <a:gd name="connsiteY120" fmla="*/ 83152 h 1042076"/>
                <a:gd name="connsiteX121" fmla="*/ 467509 w 1410084"/>
                <a:gd name="connsiteY121" fmla="*/ 100570 h 1042076"/>
                <a:gd name="connsiteX122" fmla="*/ 528740 w 1410084"/>
                <a:gd name="connsiteY122" fmla="*/ 69654 h 1042076"/>
                <a:gd name="connsiteX123" fmla="*/ 583833 w 1410084"/>
                <a:gd name="connsiteY123" fmla="*/ 90716 h 1042076"/>
                <a:gd name="connsiteX124" fmla="*/ 616241 w 1410084"/>
                <a:gd name="connsiteY124" fmla="*/ 95126 h 1042076"/>
                <a:gd name="connsiteX125" fmla="*/ 664180 w 1410084"/>
                <a:gd name="connsiteY125" fmla="*/ 113202 h 1042076"/>
                <a:gd name="connsiteX126" fmla="*/ 609297 w 1410084"/>
                <a:gd name="connsiteY126" fmla="*/ 83143 h 1042076"/>
                <a:gd name="connsiteX127" fmla="*/ 612457 w 1410084"/>
                <a:gd name="connsiteY127" fmla="*/ 58909 h 1042076"/>
                <a:gd name="connsiteX128" fmla="*/ 689954 w 1410084"/>
                <a:gd name="connsiteY128" fmla="*/ 24556 h 1042076"/>
                <a:gd name="connsiteX129" fmla="*/ 770949 w 1410084"/>
                <a:gd name="connsiteY129" fmla="*/ 27166 h 1042076"/>
                <a:gd name="connsiteX130" fmla="*/ 800388 w 1410084"/>
                <a:gd name="connsiteY130" fmla="*/ 5647 h 104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410084" h="1042076">
                  <a:moveTo>
                    <a:pt x="881969" y="0"/>
                  </a:moveTo>
                  <a:lnTo>
                    <a:pt x="1066339" y="7371"/>
                  </a:lnTo>
                  <a:lnTo>
                    <a:pt x="1210723" y="53274"/>
                  </a:lnTo>
                  <a:lnTo>
                    <a:pt x="1168102" y="75149"/>
                  </a:lnTo>
                  <a:lnTo>
                    <a:pt x="1079795" y="77632"/>
                  </a:lnTo>
                  <a:lnTo>
                    <a:pt x="955553" y="83131"/>
                  </a:lnTo>
                  <a:lnTo>
                    <a:pt x="967176" y="93137"/>
                  </a:lnTo>
                  <a:lnTo>
                    <a:pt x="1048884" y="86962"/>
                  </a:lnTo>
                  <a:lnTo>
                    <a:pt x="1118414" y="106205"/>
                  </a:lnTo>
                  <a:lnTo>
                    <a:pt x="1163222" y="89127"/>
                  </a:lnTo>
                  <a:lnTo>
                    <a:pt x="1182415" y="109116"/>
                  </a:lnTo>
                  <a:lnTo>
                    <a:pt x="1157074" y="141078"/>
                  </a:lnTo>
                  <a:lnTo>
                    <a:pt x="1215842" y="120711"/>
                  </a:lnTo>
                  <a:lnTo>
                    <a:pt x="1327919" y="99226"/>
                  </a:lnTo>
                  <a:lnTo>
                    <a:pt x="1397121" y="109983"/>
                  </a:lnTo>
                  <a:lnTo>
                    <a:pt x="1410084" y="133502"/>
                  </a:lnTo>
                  <a:lnTo>
                    <a:pt x="1315981" y="172003"/>
                  </a:lnTo>
                  <a:lnTo>
                    <a:pt x="1302947" y="184279"/>
                  </a:lnTo>
                  <a:lnTo>
                    <a:pt x="1229170" y="193454"/>
                  </a:lnTo>
                  <a:lnTo>
                    <a:pt x="1282626" y="195990"/>
                  </a:lnTo>
                  <a:lnTo>
                    <a:pt x="1255628" y="234127"/>
                  </a:lnTo>
                  <a:lnTo>
                    <a:pt x="1237047" y="267409"/>
                  </a:lnTo>
                  <a:lnTo>
                    <a:pt x="1237773" y="323141"/>
                  </a:lnTo>
                  <a:lnTo>
                    <a:pt x="1265487" y="355088"/>
                  </a:lnTo>
                  <a:lnTo>
                    <a:pt x="1229428" y="357091"/>
                  </a:lnTo>
                  <a:lnTo>
                    <a:pt x="1191471" y="372362"/>
                  </a:lnTo>
                  <a:lnTo>
                    <a:pt x="1234067" y="397662"/>
                  </a:lnTo>
                  <a:lnTo>
                    <a:pt x="1239494" y="437542"/>
                  </a:lnTo>
                  <a:lnTo>
                    <a:pt x="1214813" y="441834"/>
                  </a:lnTo>
                  <a:lnTo>
                    <a:pt x="1244714" y="481288"/>
                  </a:lnTo>
                  <a:lnTo>
                    <a:pt x="1193438" y="484544"/>
                  </a:lnTo>
                  <a:lnTo>
                    <a:pt x="1220207" y="502886"/>
                  </a:lnTo>
                  <a:lnTo>
                    <a:pt x="1212640" y="518656"/>
                  </a:lnTo>
                  <a:lnTo>
                    <a:pt x="1180097" y="525537"/>
                  </a:lnTo>
                  <a:lnTo>
                    <a:pt x="1147926" y="525666"/>
                  </a:lnTo>
                  <a:lnTo>
                    <a:pt x="1176844" y="555484"/>
                  </a:lnTo>
                  <a:lnTo>
                    <a:pt x="1177157" y="574836"/>
                  </a:lnTo>
                  <a:lnTo>
                    <a:pt x="1131481" y="556856"/>
                  </a:lnTo>
                  <a:lnTo>
                    <a:pt x="1119603" y="568506"/>
                  </a:lnTo>
                  <a:lnTo>
                    <a:pt x="1150764" y="579326"/>
                  </a:lnTo>
                  <a:lnTo>
                    <a:pt x="1181006" y="605526"/>
                  </a:lnTo>
                  <a:lnTo>
                    <a:pt x="1189760" y="639522"/>
                  </a:lnTo>
                  <a:lnTo>
                    <a:pt x="1148616" y="647571"/>
                  </a:lnTo>
                  <a:lnTo>
                    <a:pt x="1130819" y="631436"/>
                  </a:lnTo>
                  <a:lnTo>
                    <a:pt x="1102280" y="607145"/>
                  </a:lnTo>
                  <a:lnTo>
                    <a:pt x="1110176" y="635811"/>
                  </a:lnTo>
                  <a:lnTo>
                    <a:pt x="1083367" y="657738"/>
                  </a:lnTo>
                  <a:lnTo>
                    <a:pt x="1144198" y="659498"/>
                  </a:lnTo>
                  <a:lnTo>
                    <a:pt x="1176015" y="661757"/>
                  </a:lnTo>
                  <a:lnTo>
                    <a:pt x="1114148" y="697473"/>
                  </a:lnTo>
                  <a:lnTo>
                    <a:pt x="1051407" y="729271"/>
                  </a:lnTo>
                  <a:lnTo>
                    <a:pt x="983859" y="743049"/>
                  </a:lnTo>
                  <a:lnTo>
                    <a:pt x="958400" y="743218"/>
                  </a:lnTo>
                  <a:lnTo>
                    <a:pt x="934524" y="758475"/>
                  </a:lnTo>
                  <a:lnTo>
                    <a:pt x="902418" y="799705"/>
                  </a:lnTo>
                  <a:lnTo>
                    <a:pt x="852770" y="826626"/>
                  </a:lnTo>
                  <a:lnTo>
                    <a:pt x="836821" y="828198"/>
                  </a:lnTo>
                  <a:lnTo>
                    <a:pt x="806092" y="837541"/>
                  </a:lnTo>
                  <a:lnTo>
                    <a:pt x="772918" y="846392"/>
                  </a:lnTo>
                  <a:lnTo>
                    <a:pt x="753141" y="869644"/>
                  </a:lnTo>
                  <a:lnTo>
                    <a:pt x="752822" y="895688"/>
                  </a:lnTo>
                  <a:lnTo>
                    <a:pt x="741145" y="919795"/>
                  </a:lnTo>
                  <a:lnTo>
                    <a:pt x="703505" y="948811"/>
                  </a:lnTo>
                  <a:lnTo>
                    <a:pt x="712800" y="976775"/>
                  </a:lnTo>
                  <a:lnTo>
                    <a:pt x="702424" y="1005980"/>
                  </a:lnTo>
                  <a:lnTo>
                    <a:pt x="690601" y="1039971"/>
                  </a:lnTo>
                  <a:lnTo>
                    <a:pt x="658075" y="1042076"/>
                  </a:lnTo>
                  <a:lnTo>
                    <a:pt x="624002" y="1013712"/>
                  </a:lnTo>
                  <a:lnTo>
                    <a:pt x="577853" y="1013532"/>
                  </a:lnTo>
                  <a:lnTo>
                    <a:pt x="555459" y="994274"/>
                  </a:lnTo>
                  <a:lnTo>
                    <a:pt x="540056" y="959553"/>
                  </a:lnTo>
                  <a:lnTo>
                    <a:pt x="500057" y="914515"/>
                  </a:lnTo>
                  <a:lnTo>
                    <a:pt x="488356" y="890534"/>
                  </a:lnTo>
                  <a:lnTo>
                    <a:pt x="485207" y="857018"/>
                  </a:lnTo>
                  <a:lnTo>
                    <a:pt x="453236" y="822015"/>
                  </a:lnTo>
                  <a:lnTo>
                    <a:pt x="461547" y="793635"/>
                  </a:lnTo>
                  <a:lnTo>
                    <a:pt x="446139" y="779920"/>
                  </a:lnTo>
                  <a:lnTo>
                    <a:pt x="468961" y="733784"/>
                  </a:lnTo>
                  <a:lnTo>
                    <a:pt x="503701" y="718874"/>
                  </a:lnTo>
                  <a:lnTo>
                    <a:pt x="512818" y="701980"/>
                  </a:lnTo>
                  <a:lnTo>
                    <a:pt x="517647" y="670033"/>
                  </a:lnTo>
                  <a:lnTo>
                    <a:pt x="491278" y="684578"/>
                  </a:lnTo>
                  <a:lnTo>
                    <a:pt x="478713" y="690656"/>
                  </a:lnTo>
                  <a:lnTo>
                    <a:pt x="457976" y="696463"/>
                  </a:lnTo>
                  <a:lnTo>
                    <a:pt x="429652" y="683141"/>
                  </a:lnTo>
                  <a:lnTo>
                    <a:pt x="428114" y="655130"/>
                  </a:lnTo>
                  <a:lnTo>
                    <a:pt x="437143" y="632914"/>
                  </a:lnTo>
                  <a:lnTo>
                    <a:pt x="458553" y="632307"/>
                  </a:lnTo>
                  <a:lnTo>
                    <a:pt x="505669" y="643449"/>
                  </a:lnTo>
                  <a:lnTo>
                    <a:pt x="465984" y="616741"/>
                  </a:lnTo>
                  <a:lnTo>
                    <a:pt x="445329" y="602193"/>
                  </a:lnTo>
                  <a:lnTo>
                    <a:pt x="422343" y="608183"/>
                  </a:lnTo>
                  <a:lnTo>
                    <a:pt x="403077" y="597612"/>
                  </a:lnTo>
                  <a:lnTo>
                    <a:pt x="428848" y="557363"/>
                  </a:lnTo>
                  <a:lnTo>
                    <a:pt x="414811" y="541044"/>
                  </a:lnTo>
                  <a:lnTo>
                    <a:pt x="396490" y="510384"/>
                  </a:lnTo>
                  <a:lnTo>
                    <a:pt x="368708" y="462372"/>
                  </a:lnTo>
                  <a:lnTo>
                    <a:pt x="339320" y="444485"/>
                  </a:lnTo>
                  <a:lnTo>
                    <a:pt x="339588" y="425012"/>
                  </a:lnTo>
                  <a:lnTo>
                    <a:pt x="277647" y="397458"/>
                  </a:lnTo>
                  <a:lnTo>
                    <a:pt x="228642" y="394001"/>
                  </a:lnTo>
                  <a:lnTo>
                    <a:pt x="166950" y="395917"/>
                  </a:lnTo>
                  <a:lnTo>
                    <a:pt x="110626" y="399401"/>
                  </a:lnTo>
                  <a:lnTo>
                    <a:pt x="83839" y="384255"/>
                  </a:lnTo>
                  <a:lnTo>
                    <a:pt x="43728" y="353976"/>
                  </a:lnTo>
                  <a:lnTo>
                    <a:pt x="104340" y="338644"/>
                  </a:lnTo>
                  <a:lnTo>
                    <a:pt x="150799" y="336057"/>
                  </a:lnTo>
                  <a:lnTo>
                    <a:pt x="52030" y="323272"/>
                  </a:lnTo>
                  <a:lnTo>
                    <a:pt x="0" y="303018"/>
                  </a:lnTo>
                  <a:lnTo>
                    <a:pt x="3176" y="283537"/>
                  </a:lnTo>
                  <a:lnTo>
                    <a:pt x="90566" y="259123"/>
                  </a:lnTo>
                  <a:lnTo>
                    <a:pt x="175112" y="234419"/>
                  </a:lnTo>
                  <a:lnTo>
                    <a:pt x="184040" y="215493"/>
                  </a:lnTo>
                  <a:lnTo>
                    <a:pt x="121738" y="196620"/>
                  </a:lnTo>
                  <a:lnTo>
                    <a:pt x="141859" y="175438"/>
                  </a:lnTo>
                  <a:lnTo>
                    <a:pt x="221772" y="137740"/>
                  </a:lnTo>
                  <a:lnTo>
                    <a:pt x="255353" y="131885"/>
                  </a:lnTo>
                  <a:lnTo>
                    <a:pt x="245734" y="107124"/>
                  </a:lnTo>
                  <a:lnTo>
                    <a:pt x="300409" y="92461"/>
                  </a:lnTo>
                  <a:lnTo>
                    <a:pt x="371390" y="83651"/>
                  </a:lnTo>
                  <a:lnTo>
                    <a:pt x="442323" y="83152"/>
                  </a:lnTo>
                  <a:lnTo>
                    <a:pt x="467509" y="100570"/>
                  </a:lnTo>
                  <a:lnTo>
                    <a:pt x="528740" y="69654"/>
                  </a:lnTo>
                  <a:lnTo>
                    <a:pt x="583833" y="90716"/>
                  </a:lnTo>
                  <a:lnTo>
                    <a:pt x="616241" y="95126"/>
                  </a:lnTo>
                  <a:lnTo>
                    <a:pt x="664180" y="113202"/>
                  </a:lnTo>
                  <a:lnTo>
                    <a:pt x="609297" y="83143"/>
                  </a:lnTo>
                  <a:lnTo>
                    <a:pt x="612457" y="58909"/>
                  </a:lnTo>
                  <a:lnTo>
                    <a:pt x="689954" y="24556"/>
                  </a:lnTo>
                  <a:lnTo>
                    <a:pt x="770949" y="27166"/>
                  </a:lnTo>
                  <a:lnTo>
                    <a:pt x="800388" y="5647"/>
                  </a:lnTo>
                  <a:close/>
                </a:path>
              </a:pathLst>
            </a:custGeom>
            <a:grpFill/>
            <a:ln w="31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6" name="ee4pMapWizardData_98814">
              <a:extLst>
                <a:ext uri="{FF2B5EF4-FFF2-40B4-BE49-F238E27FC236}">
                  <a16:creationId xmlns:a16="http://schemas.microsoft.com/office/drawing/2014/main" id="{E80EEAAE-205E-44F2-A8D0-48BF71008146}"/>
                </a:ext>
              </a:extLst>
            </p:cNvPr>
            <p:cNvSpPr/>
            <p:nvPr/>
          </p:nvSpPr>
          <p:spPr bwMode="ltGray">
            <a:xfrm>
              <a:off x="5816922" y="4797151"/>
              <a:ext cx="0" cy="0"/>
            </a:xfrm>
            <a:prstGeom prst="rect">
              <a:avLst/>
            </a:prstGeom>
            <a:grpFill/>
            <a:ln w="9525" cmpd="sng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5" name="Gruppieren 44">
            <a:extLst>
              <a:ext uri="{FF2B5EF4-FFF2-40B4-BE49-F238E27FC236}">
                <a16:creationId xmlns:a16="http://schemas.microsoft.com/office/drawing/2014/main" id="{1FE0096E-EDB2-3DF3-1822-BB146B833769}"/>
              </a:ext>
            </a:extLst>
          </p:cNvPr>
          <p:cNvGrpSpPr/>
          <p:nvPr/>
        </p:nvGrpSpPr>
        <p:grpSpPr>
          <a:xfrm>
            <a:off x="5514437" y="4243978"/>
            <a:ext cx="72000" cy="72000"/>
            <a:chOff x="6240000" y="3069000"/>
            <a:chExt cx="288000" cy="288000"/>
          </a:xfrm>
        </p:grpSpPr>
        <p:sp>
          <p:nvSpPr>
            <p:cNvPr id="8" name="Ellipse 45">
              <a:extLst>
                <a:ext uri="{FF2B5EF4-FFF2-40B4-BE49-F238E27FC236}">
                  <a16:creationId xmlns:a16="http://schemas.microsoft.com/office/drawing/2014/main" id="{8AAF9624-E038-CB56-03EC-ECAB2D6222B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9" name="Ellipse 46">
              <a:extLst>
                <a:ext uri="{FF2B5EF4-FFF2-40B4-BE49-F238E27FC236}">
                  <a16:creationId xmlns:a16="http://schemas.microsoft.com/office/drawing/2014/main" id="{3DFFDA43-AC1B-1B5D-110B-9BD71424A2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22" name="Gruppieren 44">
            <a:extLst>
              <a:ext uri="{FF2B5EF4-FFF2-40B4-BE49-F238E27FC236}">
                <a16:creationId xmlns:a16="http://schemas.microsoft.com/office/drawing/2014/main" id="{B176F2A0-AD5A-3685-4854-1D3D50E6A2A3}"/>
              </a:ext>
            </a:extLst>
          </p:cNvPr>
          <p:cNvGrpSpPr/>
          <p:nvPr/>
        </p:nvGrpSpPr>
        <p:grpSpPr>
          <a:xfrm>
            <a:off x="5632344" y="4251293"/>
            <a:ext cx="72000" cy="72000"/>
            <a:chOff x="6240000" y="3069000"/>
            <a:chExt cx="288000" cy="288000"/>
          </a:xfrm>
        </p:grpSpPr>
        <p:sp>
          <p:nvSpPr>
            <p:cNvPr id="23" name="Ellipse 45">
              <a:extLst>
                <a:ext uri="{FF2B5EF4-FFF2-40B4-BE49-F238E27FC236}">
                  <a16:creationId xmlns:a16="http://schemas.microsoft.com/office/drawing/2014/main" id="{517385FF-0432-39C0-10DC-CB66A211A6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24" name="Ellipse 46">
              <a:extLst>
                <a:ext uri="{FF2B5EF4-FFF2-40B4-BE49-F238E27FC236}">
                  <a16:creationId xmlns:a16="http://schemas.microsoft.com/office/drawing/2014/main" id="{DE7CDB11-B792-580C-0647-8FF2BFFF684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25" name="Gruppieren 44">
            <a:extLst>
              <a:ext uri="{FF2B5EF4-FFF2-40B4-BE49-F238E27FC236}">
                <a16:creationId xmlns:a16="http://schemas.microsoft.com/office/drawing/2014/main" id="{878993B8-014F-C0E0-B465-92424CB21434}"/>
              </a:ext>
            </a:extLst>
          </p:cNvPr>
          <p:cNvGrpSpPr/>
          <p:nvPr/>
        </p:nvGrpSpPr>
        <p:grpSpPr>
          <a:xfrm>
            <a:off x="5730486" y="4246259"/>
            <a:ext cx="72000" cy="72000"/>
            <a:chOff x="6240000" y="3069000"/>
            <a:chExt cx="288000" cy="288000"/>
          </a:xfrm>
        </p:grpSpPr>
        <p:sp>
          <p:nvSpPr>
            <p:cNvPr id="26" name="Ellipse 45">
              <a:extLst>
                <a:ext uri="{FF2B5EF4-FFF2-40B4-BE49-F238E27FC236}">
                  <a16:creationId xmlns:a16="http://schemas.microsoft.com/office/drawing/2014/main" id="{D28C0FDB-EAD5-C2D6-5A44-0BF1DAC9DF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27" name="Ellipse 46">
              <a:extLst>
                <a:ext uri="{FF2B5EF4-FFF2-40B4-BE49-F238E27FC236}">
                  <a16:creationId xmlns:a16="http://schemas.microsoft.com/office/drawing/2014/main" id="{8D4DC793-F8B4-E2FE-8131-300800D713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28" name="Gruppieren 44">
            <a:extLst>
              <a:ext uri="{FF2B5EF4-FFF2-40B4-BE49-F238E27FC236}">
                <a16:creationId xmlns:a16="http://schemas.microsoft.com/office/drawing/2014/main" id="{BF68AB46-9439-0CDE-8619-643437F40482}"/>
              </a:ext>
            </a:extLst>
          </p:cNvPr>
          <p:cNvGrpSpPr/>
          <p:nvPr/>
        </p:nvGrpSpPr>
        <p:grpSpPr>
          <a:xfrm>
            <a:off x="5661486" y="4296464"/>
            <a:ext cx="72000" cy="72000"/>
            <a:chOff x="6240000" y="3069000"/>
            <a:chExt cx="288000" cy="288000"/>
          </a:xfrm>
        </p:grpSpPr>
        <p:sp>
          <p:nvSpPr>
            <p:cNvPr id="29" name="Ellipse 45">
              <a:extLst>
                <a:ext uri="{FF2B5EF4-FFF2-40B4-BE49-F238E27FC236}">
                  <a16:creationId xmlns:a16="http://schemas.microsoft.com/office/drawing/2014/main" id="{349153CB-35A8-D4F4-E991-9BBC42BA99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0" name="Ellipse 46">
              <a:extLst>
                <a:ext uri="{FF2B5EF4-FFF2-40B4-BE49-F238E27FC236}">
                  <a16:creationId xmlns:a16="http://schemas.microsoft.com/office/drawing/2014/main" id="{832B3507-A7CA-3C2F-2D7D-522DCB2DFB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1" name="Gruppieren 44">
            <a:extLst>
              <a:ext uri="{FF2B5EF4-FFF2-40B4-BE49-F238E27FC236}">
                <a16:creationId xmlns:a16="http://schemas.microsoft.com/office/drawing/2014/main" id="{E0DBB912-E18D-6758-F7B3-B627AE93E734}"/>
              </a:ext>
            </a:extLst>
          </p:cNvPr>
          <p:cNvGrpSpPr/>
          <p:nvPr/>
        </p:nvGrpSpPr>
        <p:grpSpPr>
          <a:xfrm>
            <a:off x="5677637" y="4339264"/>
            <a:ext cx="72000" cy="72000"/>
            <a:chOff x="6240000" y="3069000"/>
            <a:chExt cx="288000" cy="288000"/>
          </a:xfrm>
        </p:grpSpPr>
        <p:sp>
          <p:nvSpPr>
            <p:cNvPr id="32" name="Ellipse 45">
              <a:extLst>
                <a:ext uri="{FF2B5EF4-FFF2-40B4-BE49-F238E27FC236}">
                  <a16:creationId xmlns:a16="http://schemas.microsoft.com/office/drawing/2014/main" id="{D9F47862-CBC0-17F1-58E3-E07240AD20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3" name="Ellipse 46">
              <a:extLst>
                <a:ext uri="{FF2B5EF4-FFF2-40B4-BE49-F238E27FC236}">
                  <a16:creationId xmlns:a16="http://schemas.microsoft.com/office/drawing/2014/main" id="{3D984849-2118-3507-070C-0235F065A5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4" name="Gruppieren 44">
            <a:extLst>
              <a:ext uri="{FF2B5EF4-FFF2-40B4-BE49-F238E27FC236}">
                <a16:creationId xmlns:a16="http://schemas.microsoft.com/office/drawing/2014/main" id="{1F08CABA-CF00-DA02-5C15-43DB12220C7C}"/>
              </a:ext>
            </a:extLst>
          </p:cNvPr>
          <p:cNvGrpSpPr/>
          <p:nvPr/>
        </p:nvGrpSpPr>
        <p:grpSpPr>
          <a:xfrm>
            <a:off x="5638660" y="4395859"/>
            <a:ext cx="72000" cy="72000"/>
            <a:chOff x="6240000" y="3069000"/>
            <a:chExt cx="288000" cy="288000"/>
          </a:xfrm>
        </p:grpSpPr>
        <p:sp>
          <p:nvSpPr>
            <p:cNvPr id="35" name="Ellipse 45">
              <a:extLst>
                <a:ext uri="{FF2B5EF4-FFF2-40B4-BE49-F238E27FC236}">
                  <a16:creationId xmlns:a16="http://schemas.microsoft.com/office/drawing/2014/main" id="{3966D42B-781A-804F-B9F8-01427D65513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6" name="Ellipse 46">
              <a:extLst>
                <a:ext uri="{FF2B5EF4-FFF2-40B4-BE49-F238E27FC236}">
                  <a16:creationId xmlns:a16="http://schemas.microsoft.com/office/drawing/2014/main" id="{46101759-37CB-DE32-8ECF-8EFDFB8B8EC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7" name="Gruppieren 44">
            <a:extLst>
              <a:ext uri="{FF2B5EF4-FFF2-40B4-BE49-F238E27FC236}">
                <a16:creationId xmlns:a16="http://schemas.microsoft.com/office/drawing/2014/main" id="{01AF810E-136E-7C07-E9D6-09C872D808B8}"/>
              </a:ext>
            </a:extLst>
          </p:cNvPr>
          <p:cNvGrpSpPr/>
          <p:nvPr/>
        </p:nvGrpSpPr>
        <p:grpSpPr>
          <a:xfrm>
            <a:off x="5636212" y="4459161"/>
            <a:ext cx="72000" cy="72000"/>
            <a:chOff x="6240000" y="3069000"/>
            <a:chExt cx="288000" cy="288000"/>
          </a:xfrm>
        </p:grpSpPr>
        <p:sp>
          <p:nvSpPr>
            <p:cNvPr id="38" name="Ellipse 45">
              <a:extLst>
                <a:ext uri="{FF2B5EF4-FFF2-40B4-BE49-F238E27FC236}">
                  <a16:creationId xmlns:a16="http://schemas.microsoft.com/office/drawing/2014/main" id="{E250E065-D094-8F70-E28F-1492295F9F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9" name="Ellipse 46">
              <a:extLst>
                <a:ext uri="{FF2B5EF4-FFF2-40B4-BE49-F238E27FC236}">
                  <a16:creationId xmlns:a16="http://schemas.microsoft.com/office/drawing/2014/main" id="{7175F306-5046-CD46-5E37-1F3DA1F54E3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0" name="Gruppieren 44">
            <a:extLst>
              <a:ext uri="{FF2B5EF4-FFF2-40B4-BE49-F238E27FC236}">
                <a16:creationId xmlns:a16="http://schemas.microsoft.com/office/drawing/2014/main" id="{22378AF3-DB2B-F87C-C28B-E236CAF3A16A}"/>
              </a:ext>
            </a:extLst>
          </p:cNvPr>
          <p:cNvGrpSpPr/>
          <p:nvPr/>
        </p:nvGrpSpPr>
        <p:grpSpPr>
          <a:xfrm>
            <a:off x="5586183" y="4497277"/>
            <a:ext cx="72000" cy="72000"/>
            <a:chOff x="6240000" y="3069000"/>
            <a:chExt cx="288000" cy="288000"/>
          </a:xfrm>
        </p:grpSpPr>
        <p:sp>
          <p:nvSpPr>
            <p:cNvPr id="41" name="Ellipse 45">
              <a:extLst>
                <a:ext uri="{FF2B5EF4-FFF2-40B4-BE49-F238E27FC236}">
                  <a16:creationId xmlns:a16="http://schemas.microsoft.com/office/drawing/2014/main" id="{E8BD050F-C5F0-74EA-8992-52D4B0597D4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2" name="Ellipse 46">
              <a:extLst>
                <a:ext uri="{FF2B5EF4-FFF2-40B4-BE49-F238E27FC236}">
                  <a16:creationId xmlns:a16="http://schemas.microsoft.com/office/drawing/2014/main" id="{4E774662-F0E3-AF8E-7088-491D8FACFB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3" name="Gruppieren 44">
            <a:extLst>
              <a:ext uri="{FF2B5EF4-FFF2-40B4-BE49-F238E27FC236}">
                <a16:creationId xmlns:a16="http://schemas.microsoft.com/office/drawing/2014/main" id="{E4689F9B-38D5-2E22-1446-61081EE55841}"/>
              </a:ext>
            </a:extLst>
          </p:cNvPr>
          <p:cNvGrpSpPr/>
          <p:nvPr/>
        </p:nvGrpSpPr>
        <p:grpSpPr>
          <a:xfrm>
            <a:off x="5505213" y="4508296"/>
            <a:ext cx="72000" cy="72000"/>
            <a:chOff x="6240000" y="3069000"/>
            <a:chExt cx="288000" cy="288000"/>
          </a:xfrm>
        </p:grpSpPr>
        <p:sp>
          <p:nvSpPr>
            <p:cNvPr id="44" name="Ellipse 45">
              <a:extLst>
                <a:ext uri="{FF2B5EF4-FFF2-40B4-BE49-F238E27FC236}">
                  <a16:creationId xmlns:a16="http://schemas.microsoft.com/office/drawing/2014/main" id="{D69635EA-67B5-E7E5-F5BF-4F8D5ED978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5" name="Ellipse 46">
              <a:extLst>
                <a:ext uri="{FF2B5EF4-FFF2-40B4-BE49-F238E27FC236}">
                  <a16:creationId xmlns:a16="http://schemas.microsoft.com/office/drawing/2014/main" id="{3FB29B0B-34F4-5DA9-B8BE-D34795DBAD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6" name="Gruppieren 44">
            <a:extLst>
              <a:ext uri="{FF2B5EF4-FFF2-40B4-BE49-F238E27FC236}">
                <a16:creationId xmlns:a16="http://schemas.microsoft.com/office/drawing/2014/main" id="{4784D135-6C8D-B6A3-6981-E9D080DC3D09}"/>
              </a:ext>
            </a:extLst>
          </p:cNvPr>
          <p:cNvGrpSpPr/>
          <p:nvPr/>
        </p:nvGrpSpPr>
        <p:grpSpPr>
          <a:xfrm>
            <a:off x="5492178" y="4657688"/>
            <a:ext cx="72000" cy="72000"/>
            <a:chOff x="6240000" y="3069000"/>
            <a:chExt cx="288000" cy="288000"/>
          </a:xfrm>
        </p:grpSpPr>
        <p:sp>
          <p:nvSpPr>
            <p:cNvPr id="47" name="Ellipse 45">
              <a:extLst>
                <a:ext uri="{FF2B5EF4-FFF2-40B4-BE49-F238E27FC236}">
                  <a16:creationId xmlns:a16="http://schemas.microsoft.com/office/drawing/2014/main" id="{EFB2A5C8-D28E-00B8-ED7A-AE8DE51577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8" name="Ellipse 46">
              <a:extLst>
                <a:ext uri="{FF2B5EF4-FFF2-40B4-BE49-F238E27FC236}">
                  <a16:creationId xmlns:a16="http://schemas.microsoft.com/office/drawing/2014/main" id="{D295648E-6EB6-16FC-1CDE-B195DFF4AE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9" name="Gruppieren 44">
            <a:extLst>
              <a:ext uri="{FF2B5EF4-FFF2-40B4-BE49-F238E27FC236}">
                <a16:creationId xmlns:a16="http://schemas.microsoft.com/office/drawing/2014/main" id="{AD9782EA-9BBE-6203-0BC5-62809DB3E618}"/>
              </a:ext>
            </a:extLst>
          </p:cNvPr>
          <p:cNvGrpSpPr/>
          <p:nvPr/>
        </p:nvGrpSpPr>
        <p:grpSpPr>
          <a:xfrm>
            <a:off x="5894629" y="4493742"/>
            <a:ext cx="72000" cy="72000"/>
            <a:chOff x="6240000" y="3069000"/>
            <a:chExt cx="288000" cy="288000"/>
          </a:xfrm>
        </p:grpSpPr>
        <p:sp>
          <p:nvSpPr>
            <p:cNvPr id="50" name="Ellipse 45">
              <a:extLst>
                <a:ext uri="{FF2B5EF4-FFF2-40B4-BE49-F238E27FC236}">
                  <a16:creationId xmlns:a16="http://schemas.microsoft.com/office/drawing/2014/main" id="{FAFED132-68F5-44D4-D679-D110FA04FC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51" name="Ellipse 46">
              <a:extLst>
                <a:ext uri="{FF2B5EF4-FFF2-40B4-BE49-F238E27FC236}">
                  <a16:creationId xmlns:a16="http://schemas.microsoft.com/office/drawing/2014/main" id="{873051B5-A0B8-FFE1-1DC0-A41EBD5DC6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52" name="Gruppieren 44">
            <a:extLst>
              <a:ext uri="{FF2B5EF4-FFF2-40B4-BE49-F238E27FC236}">
                <a16:creationId xmlns:a16="http://schemas.microsoft.com/office/drawing/2014/main" id="{C01C03E7-6944-5459-4FA7-9520DF073225}"/>
              </a:ext>
            </a:extLst>
          </p:cNvPr>
          <p:cNvGrpSpPr/>
          <p:nvPr/>
        </p:nvGrpSpPr>
        <p:grpSpPr>
          <a:xfrm>
            <a:off x="5840375" y="4430058"/>
            <a:ext cx="72000" cy="72000"/>
            <a:chOff x="6240000" y="3069000"/>
            <a:chExt cx="288000" cy="288000"/>
          </a:xfrm>
        </p:grpSpPr>
        <p:sp>
          <p:nvSpPr>
            <p:cNvPr id="53" name="Ellipse 45">
              <a:extLst>
                <a:ext uri="{FF2B5EF4-FFF2-40B4-BE49-F238E27FC236}">
                  <a16:creationId xmlns:a16="http://schemas.microsoft.com/office/drawing/2014/main" id="{19D27816-0277-4F16-7A5D-3D29427BDA8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54" name="Ellipse 46">
              <a:extLst>
                <a:ext uri="{FF2B5EF4-FFF2-40B4-BE49-F238E27FC236}">
                  <a16:creationId xmlns:a16="http://schemas.microsoft.com/office/drawing/2014/main" id="{CA4A951E-1913-B071-19B8-4F93F21239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55" name="Gruppieren 44">
            <a:extLst>
              <a:ext uri="{FF2B5EF4-FFF2-40B4-BE49-F238E27FC236}">
                <a16:creationId xmlns:a16="http://schemas.microsoft.com/office/drawing/2014/main" id="{9AD9A503-5A41-EC85-018B-B61693B0252D}"/>
              </a:ext>
            </a:extLst>
          </p:cNvPr>
          <p:cNvGrpSpPr/>
          <p:nvPr/>
        </p:nvGrpSpPr>
        <p:grpSpPr>
          <a:xfrm>
            <a:off x="5853499" y="4353887"/>
            <a:ext cx="72000" cy="72000"/>
            <a:chOff x="6240000" y="3069000"/>
            <a:chExt cx="288000" cy="288000"/>
          </a:xfrm>
        </p:grpSpPr>
        <p:sp>
          <p:nvSpPr>
            <p:cNvPr id="56" name="Ellipse 45">
              <a:extLst>
                <a:ext uri="{FF2B5EF4-FFF2-40B4-BE49-F238E27FC236}">
                  <a16:creationId xmlns:a16="http://schemas.microsoft.com/office/drawing/2014/main" id="{58FC0CA3-C8AE-E7DC-D81C-8B04212F4D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57" name="Ellipse 46">
              <a:extLst>
                <a:ext uri="{FF2B5EF4-FFF2-40B4-BE49-F238E27FC236}">
                  <a16:creationId xmlns:a16="http://schemas.microsoft.com/office/drawing/2014/main" id="{22B660E0-91B3-EF64-F2BC-B8F537FF4F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58" name="Gruppieren 44">
            <a:extLst>
              <a:ext uri="{FF2B5EF4-FFF2-40B4-BE49-F238E27FC236}">
                <a16:creationId xmlns:a16="http://schemas.microsoft.com/office/drawing/2014/main" id="{103804EB-1471-2602-9742-E38BD60D32EA}"/>
              </a:ext>
            </a:extLst>
          </p:cNvPr>
          <p:cNvGrpSpPr/>
          <p:nvPr/>
        </p:nvGrpSpPr>
        <p:grpSpPr>
          <a:xfrm>
            <a:off x="5834953" y="4293194"/>
            <a:ext cx="72000" cy="72000"/>
            <a:chOff x="6240000" y="3069000"/>
            <a:chExt cx="288000" cy="288000"/>
          </a:xfrm>
        </p:grpSpPr>
        <p:sp>
          <p:nvSpPr>
            <p:cNvPr id="59" name="Ellipse 45">
              <a:extLst>
                <a:ext uri="{FF2B5EF4-FFF2-40B4-BE49-F238E27FC236}">
                  <a16:creationId xmlns:a16="http://schemas.microsoft.com/office/drawing/2014/main" id="{35DFBA18-84B1-7886-7B7B-E84E8556C92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60" name="Ellipse 46">
              <a:extLst>
                <a:ext uri="{FF2B5EF4-FFF2-40B4-BE49-F238E27FC236}">
                  <a16:creationId xmlns:a16="http://schemas.microsoft.com/office/drawing/2014/main" id="{40184BF7-B714-602A-AA97-A6B86430B2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61" name="Gruppieren 44">
            <a:extLst>
              <a:ext uri="{FF2B5EF4-FFF2-40B4-BE49-F238E27FC236}">
                <a16:creationId xmlns:a16="http://schemas.microsoft.com/office/drawing/2014/main" id="{7F2C66B9-CE5E-16E1-2D2C-4C57CC253E19}"/>
              </a:ext>
            </a:extLst>
          </p:cNvPr>
          <p:cNvGrpSpPr/>
          <p:nvPr/>
        </p:nvGrpSpPr>
        <p:grpSpPr>
          <a:xfrm>
            <a:off x="5799282" y="4357580"/>
            <a:ext cx="72000" cy="72000"/>
            <a:chOff x="6240000" y="3069000"/>
            <a:chExt cx="288000" cy="288000"/>
          </a:xfrm>
        </p:grpSpPr>
        <p:sp>
          <p:nvSpPr>
            <p:cNvPr id="62" name="Ellipse 45">
              <a:extLst>
                <a:ext uri="{FF2B5EF4-FFF2-40B4-BE49-F238E27FC236}">
                  <a16:creationId xmlns:a16="http://schemas.microsoft.com/office/drawing/2014/main" id="{B62A64EB-7D66-F7F5-CF54-8BC0B70191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63" name="Ellipse 46">
              <a:extLst>
                <a:ext uri="{FF2B5EF4-FFF2-40B4-BE49-F238E27FC236}">
                  <a16:creationId xmlns:a16="http://schemas.microsoft.com/office/drawing/2014/main" id="{23C42450-B21E-F927-DC1C-44C000EFC3B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192" name="Gruppieren 44">
            <a:extLst>
              <a:ext uri="{FF2B5EF4-FFF2-40B4-BE49-F238E27FC236}">
                <a16:creationId xmlns:a16="http://schemas.microsoft.com/office/drawing/2014/main" id="{1361FF71-6B97-D70E-900D-43CA1D596473}"/>
              </a:ext>
            </a:extLst>
          </p:cNvPr>
          <p:cNvGrpSpPr/>
          <p:nvPr/>
        </p:nvGrpSpPr>
        <p:grpSpPr>
          <a:xfrm>
            <a:off x="5742791" y="4375768"/>
            <a:ext cx="72000" cy="72000"/>
            <a:chOff x="6240000" y="3069000"/>
            <a:chExt cx="288000" cy="288000"/>
          </a:xfrm>
        </p:grpSpPr>
        <p:sp>
          <p:nvSpPr>
            <p:cNvPr id="193" name="Ellipse 45">
              <a:extLst>
                <a:ext uri="{FF2B5EF4-FFF2-40B4-BE49-F238E27FC236}">
                  <a16:creationId xmlns:a16="http://schemas.microsoft.com/office/drawing/2014/main" id="{0CCB4715-4DC1-1AD5-2DC8-19118BDC54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194" name="Ellipse 46">
              <a:extLst>
                <a:ext uri="{FF2B5EF4-FFF2-40B4-BE49-F238E27FC236}">
                  <a16:creationId xmlns:a16="http://schemas.microsoft.com/office/drawing/2014/main" id="{3F59C5B7-3EB2-4C8B-1804-F5649D2BED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73" name="Gruppieren 44">
            <a:extLst>
              <a:ext uri="{FF2B5EF4-FFF2-40B4-BE49-F238E27FC236}">
                <a16:creationId xmlns:a16="http://schemas.microsoft.com/office/drawing/2014/main" id="{A15C1F44-77BB-1AE6-3B51-3A5763B75EA0}"/>
              </a:ext>
            </a:extLst>
          </p:cNvPr>
          <p:cNvGrpSpPr/>
          <p:nvPr/>
        </p:nvGrpSpPr>
        <p:grpSpPr>
          <a:xfrm>
            <a:off x="5757119" y="4304265"/>
            <a:ext cx="72000" cy="72000"/>
            <a:chOff x="6240000" y="3069000"/>
            <a:chExt cx="288000" cy="288000"/>
          </a:xfrm>
        </p:grpSpPr>
        <p:sp>
          <p:nvSpPr>
            <p:cNvPr id="374" name="Ellipse 45">
              <a:extLst>
                <a:ext uri="{FF2B5EF4-FFF2-40B4-BE49-F238E27FC236}">
                  <a16:creationId xmlns:a16="http://schemas.microsoft.com/office/drawing/2014/main" id="{5CC81AE1-3243-895B-6176-5328A58A90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75" name="Ellipse 46">
              <a:extLst>
                <a:ext uri="{FF2B5EF4-FFF2-40B4-BE49-F238E27FC236}">
                  <a16:creationId xmlns:a16="http://schemas.microsoft.com/office/drawing/2014/main" id="{4177E9E5-805E-15AA-26F4-A9F4DB5D6CA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78" name="Gruppieren 44">
            <a:extLst>
              <a:ext uri="{FF2B5EF4-FFF2-40B4-BE49-F238E27FC236}">
                <a16:creationId xmlns:a16="http://schemas.microsoft.com/office/drawing/2014/main" id="{BA566D2D-DA49-7243-0E0D-C946352109A4}"/>
              </a:ext>
            </a:extLst>
          </p:cNvPr>
          <p:cNvGrpSpPr/>
          <p:nvPr/>
        </p:nvGrpSpPr>
        <p:grpSpPr>
          <a:xfrm>
            <a:off x="3660170" y="4565891"/>
            <a:ext cx="72000" cy="72000"/>
            <a:chOff x="6240000" y="3069000"/>
            <a:chExt cx="288000" cy="288000"/>
          </a:xfrm>
        </p:grpSpPr>
        <p:sp>
          <p:nvSpPr>
            <p:cNvPr id="379" name="Ellipse 45">
              <a:extLst>
                <a:ext uri="{FF2B5EF4-FFF2-40B4-BE49-F238E27FC236}">
                  <a16:creationId xmlns:a16="http://schemas.microsoft.com/office/drawing/2014/main" id="{4B9F8B97-E297-CE03-1786-E280AD4B8B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82" name="Ellipse 46">
              <a:extLst>
                <a:ext uri="{FF2B5EF4-FFF2-40B4-BE49-F238E27FC236}">
                  <a16:creationId xmlns:a16="http://schemas.microsoft.com/office/drawing/2014/main" id="{FD343DFB-C44F-F356-DEDB-62F8C38E9B0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83" name="Gruppieren 44">
            <a:extLst>
              <a:ext uri="{FF2B5EF4-FFF2-40B4-BE49-F238E27FC236}">
                <a16:creationId xmlns:a16="http://schemas.microsoft.com/office/drawing/2014/main" id="{323F99C0-03AF-C32D-EDC8-9462BA4CEE07}"/>
              </a:ext>
            </a:extLst>
          </p:cNvPr>
          <p:cNvGrpSpPr/>
          <p:nvPr/>
        </p:nvGrpSpPr>
        <p:grpSpPr>
          <a:xfrm>
            <a:off x="3678882" y="4605532"/>
            <a:ext cx="72000" cy="72000"/>
            <a:chOff x="6240000" y="3069000"/>
            <a:chExt cx="288000" cy="288000"/>
          </a:xfrm>
        </p:grpSpPr>
        <p:sp>
          <p:nvSpPr>
            <p:cNvPr id="384" name="Ellipse 45">
              <a:extLst>
                <a:ext uri="{FF2B5EF4-FFF2-40B4-BE49-F238E27FC236}">
                  <a16:creationId xmlns:a16="http://schemas.microsoft.com/office/drawing/2014/main" id="{CC9512E0-5B89-AD82-976B-CF7B11E0C1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85" name="Ellipse 46">
              <a:extLst>
                <a:ext uri="{FF2B5EF4-FFF2-40B4-BE49-F238E27FC236}">
                  <a16:creationId xmlns:a16="http://schemas.microsoft.com/office/drawing/2014/main" id="{335A9C32-7933-BAD3-0FF5-FE42625A76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86" name="Gruppieren 44">
            <a:extLst>
              <a:ext uri="{FF2B5EF4-FFF2-40B4-BE49-F238E27FC236}">
                <a16:creationId xmlns:a16="http://schemas.microsoft.com/office/drawing/2014/main" id="{D007A202-8276-AB9F-26BD-573E6D6E27BE}"/>
              </a:ext>
            </a:extLst>
          </p:cNvPr>
          <p:cNvGrpSpPr/>
          <p:nvPr/>
        </p:nvGrpSpPr>
        <p:grpSpPr>
          <a:xfrm>
            <a:off x="3718034" y="4642575"/>
            <a:ext cx="72000" cy="72000"/>
            <a:chOff x="6240000" y="3069000"/>
            <a:chExt cx="288000" cy="288000"/>
          </a:xfrm>
        </p:grpSpPr>
        <p:sp>
          <p:nvSpPr>
            <p:cNvPr id="387" name="Ellipse 45">
              <a:extLst>
                <a:ext uri="{FF2B5EF4-FFF2-40B4-BE49-F238E27FC236}">
                  <a16:creationId xmlns:a16="http://schemas.microsoft.com/office/drawing/2014/main" id="{81F85BA3-A447-3589-DCE0-61B08EBFA3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88" name="Ellipse 46">
              <a:extLst>
                <a:ext uri="{FF2B5EF4-FFF2-40B4-BE49-F238E27FC236}">
                  <a16:creationId xmlns:a16="http://schemas.microsoft.com/office/drawing/2014/main" id="{3995B7A0-F5EC-333F-9D1F-2696B42C65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89" name="Gruppieren 44">
            <a:extLst>
              <a:ext uri="{FF2B5EF4-FFF2-40B4-BE49-F238E27FC236}">
                <a16:creationId xmlns:a16="http://schemas.microsoft.com/office/drawing/2014/main" id="{E9C43385-AEC9-3E95-8F6A-C31C06F3E885}"/>
              </a:ext>
            </a:extLst>
          </p:cNvPr>
          <p:cNvGrpSpPr/>
          <p:nvPr/>
        </p:nvGrpSpPr>
        <p:grpSpPr>
          <a:xfrm>
            <a:off x="3898413" y="4661913"/>
            <a:ext cx="72000" cy="72000"/>
            <a:chOff x="6240000" y="3069000"/>
            <a:chExt cx="288000" cy="288000"/>
          </a:xfrm>
        </p:grpSpPr>
        <p:sp>
          <p:nvSpPr>
            <p:cNvPr id="390" name="Ellipse 45">
              <a:extLst>
                <a:ext uri="{FF2B5EF4-FFF2-40B4-BE49-F238E27FC236}">
                  <a16:creationId xmlns:a16="http://schemas.microsoft.com/office/drawing/2014/main" id="{7C00DB8D-677E-3141-EFE4-9398924C419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91" name="Ellipse 46">
              <a:extLst>
                <a:ext uri="{FF2B5EF4-FFF2-40B4-BE49-F238E27FC236}">
                  <a16:creationId xmlns:a16="http://schemas.microsoft.com/office/drawing/2014/main" id="{4D691AA1-E50F-8234-BD04-C6C86B5B1B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92" name="Gruppieren 44">
            <a:extLst>
              <a:ext uri="{FF2B5EF4-FFF2-40B4-BE49-F238E27FC236}">
                <a16:creationId xmlns:a16="http://schemas.microsoft.com/office/drawing/2014/main" id="{D8A080B5-C7C4-55AF-7124-7662499DF207}"/>
              </a:ext>
            </a:extLst>
          </p:cNvPr>
          <p:cNvGrpSpPr/>
          <p:nvPr/>
        </p:nvGrpSpPr>
        <p:grpSpPr>
          <a:xfrm>
            <a:off x="3902456" y="4550177"/>
            <a:ext cx="72000" cy="72000"/>
            <a:chOff x="6240000" y="3069000"/>
            <a:chExt cx="288000" cy="288000"/>
          </a:xfrm>
        </p:grpSpPr>
        <p:sp>
          <p:nvSpPr>
            <p:cNvPr id="393" name="Ellipse 45">
              <a:extLst>
                <a:ext uri="{FF2B5EF4-FFF2-40B4-BE49-F238E27FC236}">
                  <a16:creationId xmlns:a16="http://schemas.microsoft.com/office/drawing/2014/main" id="{F48419D8-7879-8230-8A03-FF7A9DA08C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94" name="Ellipse 46">
              <a:extLst>
                <a:ext uri="{FF2B5EF4-FFF2-40B4-BE49-F238E27FC236}">
                  <a16:creationId xmlns:a16="http://schemas.microsoft.com/office/drawing/2014/main" id="{579EAD97-14AB-7F40-49F8-8D86E721040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95" name="Gruppieren 44">
            <a:extLst>
              <a:ext uri="{FF2B5EF4-FFF2-40B4-BE49-F238E27FC236}">
                <a16:creationId xmlns:a16="http://schemas.microsoft.com/office/drawing/2014/main" id="{D2C6F836-4DB7-6F66-6A91-33A9447D166E}"/>
              </a:ext>
            </a:extLst>
          </p:cNvPr>
          <p:cNvGrpSpPr/>
          <p:nvPr/>
        </p:nvGrpSpPr>
        <p:grpSpPr>
          <a:xfrm>
            <a:off x="4025923" y="4678575"/>
            <a:ext cx="72000" cy="72000"/>
            <a:chOff x="6240000" y="3069000"/>
            <a:chExt cx="288000" cy="288000"/>
          </a:xfrm>
        </p:grpSpPr>
        <p:sp>
          <p:nvSpPr>
            <p:cNvPr id="396" name="Ellipse 45">
              <a:extLst>
                <a:ext uri="{FF2B5EF4-FFF2-40B4-BE49-F238E27FC236}">
                  <a16:creationId xmlns:a16="http://schemas.microsoft.com/office/drawing/2014/main" id="{D6F7D56E-B2DF-0FA5-CC3F-B3981D7ECD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397" name="Ellipse 46">
              <a:extLst>
                <a:ext uri="{FF2B5EF4-FFF2-40B4-BE49-F238E27FC236}">
                  <a16:creationId xmlns:a16="http://schemas.microsoft.com/office/drawing/2014/main" id="{33DE807B-871B-007F-1947-3E4BF13294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398" name="Gruppieren 44">
            <a:extLst>
              <a:ext uri="{FF2B5EF4-FFF2-40B4-BE49-F238E27FC236}">
                <a16:creationId xmlns:a16="http://schemas.microsoft.com/office/drawing/2014/main" id="{3015F15E-8E97-ED77-961F-E4191C28C013}"/>
              </a:ext>
            </a:extLst>
          </p:cNvPr>
          <p:cNvGrpSpPr/>
          <p:nvPr/>
        </p:nvGrpSpPr>
        <p:grpSpPr>
          <a:xfrm>
            <a:off x="4133077" y="4571441"/>
            <a:ext cx="72000" cy="72000"/>
            <a:chOff x="6240000" y="3069000"/>
            <a:chExt cx="288000" cy="288000"/>
          </a:xfrm>
        </p:grpSpPr>
        <p:sp>
          <p:nvSpPr>
            <p:cNvPr id="399" name="Ellipse 45">
              <a:extLst>
                <a:ext uri="{FF2B5EF4-FFF2-40B4-BE49-F238E27FC236}">
                  <a16:creationId xmlns:a16="http://schemas.microsoft.com/office/drawing/2014/main" id="{2F4FA91D-3F79-589D-F917-530328514A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00" name="Ellipse 46">
              <a:extLst>
                <a:ext uri="{FF2B5EF4-FFF2-40B4-BE49-F238E27FC236}">
                  <a16:creationId xmlns:a16="http://schemas.microsoft.com/office/drawing/2014/main" id="{276952D8-AF4C-9FF3-1AA1-8013ACFBB3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05" name="Gruppieren 44">
            <a:extLst>
              <a:ext uri="{FF2B5EF4-FFF2-40B4-BE49-F238E27FC236}">
                <a16:creationId xmlns:a16="http://schemas.microsoft.com/office/drawing/2014/main" id="{26723E0A-0D35-3ED7-FA8B-00AD35C8D9D7}"/>
              </a:ext>
            </a:extLst>
          </p:cNvPr>
          <p:cNvGrpSpPr/>
          <p:nvPr/>
        </p:nvGrpSpPr>
        <p:grpSpPr>
          <a:xfrm>
            <a:off x="4193438" y="4495070"/>
            <a:ext cx="72000" cy="72000"/>
            <a:chOff x="6240000" y="3069000"/>
            <a:chExt cx="288000" cy="288000"/>
          </a:xfrm>
        </p:grpSpPr>
        <p:sp>
          <p:nvSpPr>
            <p:cNvPr id="406" name="Ellipse 45">
              <a:extLst>
                <a:ext uri="{FF2B5EF4-FFF2-40B4-BE49-F238E27FC236}">
                  <a16:creationId xmlns:a16="http://schemas.microsoft.com/office/drawing/2014/main" id="{F1D18C63-F284-C95C-0241-828230505A0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07" name="Ellipse 46">
              <a:extLst>
                <a:ext uri="{FF2B5EF4-FFF2-40B4-BE49-F238E27FC236}">
                  <a16:creationId xmlns:a16="http://schemas.microsoft.com/office/drawing/2014/main" id="{C8896968-1A93-8814-2DD6-0337C47B1C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08" name="Gruppieren 44">
            <a:extLst>
              <a:ext uri="{FF2B5EF4-FFF2-40B4-BE49-F238E27FC236}">
                <a16:creationId xmlns:a16="http://schemas.microsoft.com/office/drawing/2014/main" id="{9CCB9E90-CBED-9CE1-D014-DB8138807BB4}"/>
              </a:ext>
            </a:extLst>
          </p:cNvPr>
          <p:cNvGrpSpPr/>
          <p:nvPr/>
        </p:nvGrpSpPr>
        <p:grpSpPr>
          <a:xfrm>
            <a:off x="4032179" y="4852282"/>
            <a:ext cx="72000" cy="72000"/>
            <a:chOff x="6240000" y="3069000"/>
            <a:chExt cx="288000" cy="288000"/>
          </a:xfrm>
        </p:grpSpPr>
        <p:sp>
          <p:nvSpPr>
            <p:cNvPr id="428" name="Ellipse 45">
              <a:extLst>
                <a:ext uri="{FF2B5EF4-FFF2-40B4-BE49-F238E27FC236}">
                  <a16:creationId xmlns:a16="http://schemas.microsoft.com/office/drawing/2014/main" id="{49B9C1E0-E54E-65D2-F336-58ABE9B3A8D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29" name="Ellipse 46">
              <a:extLst>
                <a:ext uri="{FF2B5EF4-FFF2-40B4-BE49-F238E27FC236}">
                  <a16:creationId xmlns:a16="http://schemas.microsoft.com/office/drawing/2014/main" id="{D3C50A97-54DC-CDDC-6F45-EEA49C4C13A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30" name="Gruppieren 44">
            <a:extLst>
              <a:ext uri="{FF2B5EF4-FFF2-40B4-BE49-F238E27FC236}">
                <a16:creationId xmlns:a16="http://schemas.microsoft.com/office/drawing/2014/main" id="{F0C84079-BA4D-2888-4EBD-C99B4095D2F0}"/>
              </a:ext>
            </a:extLst>
          </p:cNvPr>
          <p:cNvGrpSpPr/>
          <p:nvPr/>
        </p:nvGrpSpPr>
        <p:grpSpPr>
          <a:xfrm>
            <a:off x="4079875" y="4906382"/>
            <a:ext cx="72000" cy="72000"/>
            <a:chOff x="6240000" y="3069000"/>
            <a:chExt cx="288000" cy="288000"/>
          </a:xfrm>
        </p:grpSpPr>
        <p:sp>
          <p:nvSpPr>
            <p:cNvPr id="431" name="Ellipse 45">
              <a:extLst>
                <a:ext uri="{FF2B5EF4-FFF2-40B4-BE49-F238E27FC236}">
                  <a16:creationId xmlns:a16="http://schemas.microsoft.com/office/drawing/2014/main" id="{55ECA40A-FE8E-7C87-2B13-770B5FC920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32" name="Ellipse 46">
              <a:extLst>
                <a:ext uri="{FF2B5EF4-FFF2-40B4-BE49-F238E27FC236}">
                  <a16:creationId xmlns:a16="http://schemas.microsoft.com/office/drawing/2014/main" id="{9AA113D8-4403-3CDA-C346-8D799D4391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33" name="Gruppieren 44">
            <a:extLst>
              <a:ext uri="{FF2B5EF4-FFF2-40B4-BE49-F238E27FC236}">
                <a16:creationId xmlns:a16="http://schemas.microsoft.com/office/drawing/2014/main" id="{6FCAED5B-EECD-4B75-10C9-A73228307197}"/>
              </a:ext>
            </a:extLst>
          </p:cNvPr>
          <p:cNvGrpSpPr/>
          <p:nvPr/>
        </p:nvGrpSpPr>
        <p:grpSpPr>
          <a:xfrm>
            <a:off x="4246332" y="4610348"/>
            <a:ext cx="72000" cy="72000"/>
            <a:chOff x="6240000" y="3069000"/>
            <a:chExt cx="288000" cy="288000"/>
          </a:xfrm>
        </p:grpSpPr>
        <p:sp>
          <p:nvSpPr>
            <p:cNvPr id="434" name="Ellipse 45">
              <a:extLst>
                <a:ext uri="{FF2B5EF4-FFF2-40B4-BE49-F238E27FC236}">
                  <a16:creationId xmlns:a16="http://schemas.microsoft.com/office/drawing/2014/main" id="{CAAFF0FD-484A-0FC9-F152-78998B1A9C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35" name="Ellipse 46">
              <a:extLst>
                <a:ext uri="{FF2B5EF4-FFF2-40B4-BE49-F238E27FC236}">
                  <a16:creationId xmlns:a16="http://schemas.microsoft.com/office/drawing/2014/main" id="{D78148D9-0088-8B96-B0F8-E13B1378E1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36" name="Gruppieren 44">
            <a:extLst>
              <a:ext uri="{FF2B5EF4-FFF2-40B4-BE49-F238E27FC236}">
                <a16:creationId xmlns:a16="http://schemas.microsoft.com/office/drawing/2014/main" id="{8BE81DEE-4504-1589-818F-268BE9A42C5B}"/>
              </a:ext>
            </a:extLst>
          </p:cNvPr>
          <p:cNvGrpSpPr/>
          <p:nvPr/>
        </p:nvGrpSpPr>
        <p:grpSpPr>
          <a:xfrm>
            <a:off x="4316023" y="4570014"/>
            <a:ext cx="72000" cy="72000"/>
            <a:chOff x="6240000" y="3069000"/>
            <a:chExt cx="288000" cy="288000"/>
          </a:xfrm>
        </p:grpSpPr>
        <p:sp>
          <p:nvSpPr>
            <p:cNvPr id="437" name="Ellipse 45">
              <a:extLst>
                <a:ext uri="{FF2B5EF4-FFF2-40B4-BE49-F238E27FC236}">
                  <a16:creationId xmlns:a16="http://schemas.microsoft.com/office/drawing/2014/main" id="{820B7275-1891-2BC6-953F-C8A7F198244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38" name="Ellipse 46">
              <a:extLst>
                <a:ext uri="{FF2B5EF4-FFF2-40B4-BE49-F238E27FC236}">
                  <a16:creationId xmlns:a16="http://schemas.microsoft.com/office/drawing/2014/main" id="{C1CDD4B1-5EAA-DA35-AAA0-56AA4F1DD4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39" name="Gruppieren 44">
            <a:extLst>
              <a:ext uri="{FF2B5EF4-FFF2-40B4-BE49-F238E27FC236}">
                <a16:creationId xmlns:a16="http://schemas.microsoft.com/office/drawing/2014/main" id="{C677976C-3A1F-2342-86BB-ADFB577F3270}"/>
              </a:ext>
            </a:extLst>
          </p:cNvPr>
          <p:cNvGrpSpPr/>
          <p:nvPr/>
        </p:nvGrpSpPr>
        <p:grpSpPr>
          <a:xfrm>
            <a:off x="4395198" y="4550177"/>
            <a:ext cx="72000" cy="72000"/>
            <a:chOff x="6240000" y="3069000"/>
            <a:chExt cx="288000" cy="288000"/>
          </a:xfrm>
        </p:grpSpPr>
        <p:sp>
          <p:nvSpPr>
            <p:cNvPr id="440" name="Ellipse 45">
              <a:extLst>
                <a:ext uri="{FF2B5EF4-FFF2-40B4-BE49-F238E27FC236}">
                  <a16:creationId xmlns:a16="http://schemas.microsoft.com/office/drawing/2014/main" id="{1D7FEC9E-845F-ABBA-B65A-74667456089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41" name="Ellipse 46">
              <a:extLst>
                <a:ext uri="{FF2B5EF4-FFF2-40B4-BE49-F238E27FC236}">
                  <a16:creationId xmlns:a16="http://schemas.microsoft.com/office/drawing/2014/main" id="{F0CBC6A7-94DA-0251-BB84-04664596D7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42" name="Gruppieren 44">
            <a:extLst>
              <a:ext uri="{FF2B5EF4-FFF2-40B4-BE49-F238E27FC236}">
                <a16:creationId xmlns:a16="http://schemas.microsoft.com/office/drawing/2014/main" id="{CCED289F-81D7-C8CC-C405-4220ECB3ECFD}"/>
              </a:ext>
            </a:extLst>
          </p:cNvPr>
          <p:cNvGrpSpPr/>
          <p:nvPr/>
        </p:nvGrpSpPr>
        <p:grpSpPr>
          <a:xfrm>
            <a:off x="4425178" y="4502007"/>
            <a:ext cx="72000" cy="72000"/>
            <a:chOff x="6240000" y="3069000"/>
            <a:chExt cx="288000" cy="288000"/>
          </a:xfrm>
        </p:grpSpPr>
        <p:sp>
          <p:nvSpPr>
            <p:cNvPr id="443" name="Ellipse 45">
              <a:extLst>
                <a:ext uri="{FF2B5EF4-FFF2-40B4-BE49-F238E27FC236}">
                  <a16:creationId xmlns:a16="http://schemas.microsoft.com/office/drawing/2014/main" id="{DCB092CC-C72A-788C-CC28-DB15D69AAD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44" name="Ellipse 46">
              <a:extLst>
                <a:ext uri="{FF2B5EF4-FFF2-40B4-BE49-F238E27FC236}">
                  <a16:creationId xmlns:a16="http://schemas.microsoft.com/office/drawing/2014/main" id="{ED15F164-C04C-CF8E-90B7-8141F9470A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45" name="Gruppieren 44">
            <a:extLst>
              <a:ext uri="{FF2B5EF4-FFF2-40B4-BE49-F238E27FC236}">
                <a16:creationId xmlns:a16="http://schemas.microsoft.com/office/drawing/2014/main" id="{F72C3937-2285-1B0E-B307-5B11A247FB5A}"/>
              </a:ext>
            </a:extLst>
          </p:cNvPr>
          <p:cNvGrpSpPr/>
          <p:nvPr/>
        </p:nvGrpSpPr>
        <p:grpSpPr>
          <a:xfrm>
            <a:off x="3609042" y="4389887"/>
            <a:ext cx="72000" cy="72000"/>
            <a:chOff x="6240000" y="3069000"/>
            <a:chExt cx="288000" cy="288000"/>
          </a:xfrm>
        </p:grpSpPr>
        <p:sp>
          <p:nvSpPr>
            <p:cNvPr id="446" name="Ellipse 45">
              <a:extLst>
                <a:ext uri="{FF2B5EF4-FFF2-40B4-BE49-F238E27FC236}">
                  <a16:creationId xmlns:a16="http://schemas.microsoft.com/office/drawing/2014/main" id="{D2495ADF-5AB5-890A-89BD-AE925D63F0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47" name="Ellipse 46">
              <a:extLst>
                <a:ext uri="{FF2B5EF4-FFF2-40B4-BE49-F238E27FC236}">
                  <a16:creationId xmlns:a16="http://schemas.microsoft.com/office/drawing/2014/main" id="{E1CE4C1A-9550-B7B2-0681-126469E4A64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48" name="Gruppieren 44">
            <a:extLst>
              <a:ext uri="{FF2B5EF4-FFF2-40B4-BE49-F238E27FC236}">
                <a16:creationId xmlns:a16="http://schemas.microsoft.com/office/drawing/2014/main" id="{E21B09DD-C076-EF33-806E-FBEACD913A07}"/>
              </a:ext>
            </a:extLst>
          </p:cNvPr>
          <p:cNvGrpSpPr/>
          <p:nvPr/>
        </p:nvGrpSpPr>
        <p:grpSpPr>
          <a:xfrm>
            <a:off x="4859881" y="5604723"/>
            <a:ext cx="72000" cy="72000"/>
            <a:chOff x="6240000" y="3069000"/>
            <a:chExt cx="288000" cy="288000"/>
          </a:xfrm>
        </p:grpSpPr>
        <p:sp>
          <p:nvSpPr>
            <p:cNvPr id="449" name="Ellipse 45">
              <a:extLst>
                <a:ext uri="{FF2B5EF4-FFF2-40B4-BE49-F238E27FC236}">
                  <a16:creationId xmlns:a16="http://schemas.microsoft.com/office/drawing/2014/main" id="{C4A33434-152A-6BC7-5BA1-FE3E323361D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50" name="Ellipse 46">
              <a:extLst>
                <a:ext uri="{FF2B5EF4-FFF2-40B4-BE49-F238E27FC236}">
                  <a16:creationId xmlns:a16="http://schemas.microsoft.com/office/drawing/2014/main" id="{1456E338-C0B0-8938-7F70-89B499A044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51" name="Gruppieren 44">
            <a:extLst>
              <a:ext uri="{FF2B5EF4-FFF2-40B4-BE49-F238E27FC236}">
                <a16:creationId xmlns:a16="http://schemas.microsoft.com/office/drawing/2014/main" id="{10E56E2A-1DE5-C7C1-58DC-4D7FBDFBCC50}"/>
              </a:ext>
            </a:extLst>
          </p:cNvPr>
          <p:cNvGrpSpPr/>
          <p:nvPr/>
        </p:nvGrpSpPr>
        <p:grpSpPr>
          <a:xfrm>
            <a:off x="4674168" y="5780952"/>
            <a:ext cx="72000" cy="72000"/>
            <a:chOff x="6240000" y="3069000"/>
            <a:chExt cx="288000" cy="288000"/>
          </a:xfrm>
        </p:grpSpPr>
        <p:sp>
          <p:nvSpPr>
            <p:cNvPr id="452" name="Ellipse 45">
              <a:extLst>
                <a:ext uri="{FF2B5EF4-FFF2-40B4-BE49-F238E27FC236}">
                  <a16:creationId xmlns:a16="http://schemas.microsoft.com/office/drawing/2014/main" id="{FAA0A346-F68E-E3D4-EFCE-87D062AEEE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53" name="Ellipse 46">
              <a:extLst>
                <a:ext uri="{FF2B5EF4-FFF2-40B4-BE49-F238E27FC236}">
                  <a16:creationId xmlns:a16="http://schemas.microsoft.com/office/drawing/2014/main" id="{24F60D74-8D26-440F-D616-B6DA38877CB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54" name="Gruppieren 44">
            <a:extLst>
              <a:ext uri="{FF2B5EF4-FFF2-40B4-BE49-F238E27FC236}">
                <a16:creationId xmlns:a16="http://schemas.microsoft.com/office/drawing/2014/main" id="{D725575C-93C1-130C-DD67-130F12C6FBC0}"/>
              </a:ext>
            </a:extLst>
          </p:cNvPr>
          <p:cNvGrpSpPr/>
          <p:nvPr/>
        </p:nvGrpSpPr>
        <p:grpSpPr>
          <a:xfrm>
            <a:off x="4603503" y="5897411"/>
            <a:ext cx="72000" cy="72000"/>
            <a:chOff x="6240000" y="3069000"/>
            <a:chExt cx="288000" cy="288000"/>
          </a:xfrm>
        </p:grpSpPr>
        <p:sp>
          <p:nvSpPr>
            <p:cNvPr id="455" name="Ellipse 45">
              <a:extLst>
                <a:ext uri="{FF2B5EF4-FFF2-40B4-BE49-F238E27FC236}">
                  <a16:creationId xmlns:a16="http://schemas.microsoft.com/office/drawing/2014/main" id="{2EFA4689-785D-A36E-D1AC-065E7D76C9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56" name="Ellipse 46">
              <a:extLst>
                <a:ext uri="{FF2B5EF4-FFF2-40B4-BE49-F238E27FC236}">
                  <a16:creationId xmlns:a16="http://schemas.microsoft.com/office/drawing/2014/main" id="{1B2C31C2-9B41-244E-37D9-9C41C36CFA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57" name="Gruppieren 44">
            <a:extLst>
              <a:ext uri="{FF2B5EF4-FFF2-40B4-BE49-F238E27FC236}">
                <a16:creationId xmlns:a16="http://schemas.microsoft.com/office/drawing/2014/main" id="{58784F84-88A2-2A2A-BA25-5945A27DCDD3}"/>
              </a:ext>
            </a:extLst>
          </p:cNvPr>
          <p:cNvGrpSpPr/>
          <p:nvPr/>
        </p:nvGrpSpPr>
        <p:grpSpPr>
          <a:xfrm>
            <a:off x="4474558" y="5872169"/>
            <a:ext cx="72000" cy="72000"/>
            <a:chOff x="6240000" y="3069000"/>
            <a:chExt cx="288000" cy="288000"/>
          </a:xfrm>
        </p:grpSpPr>
        <p:sp>
          <p:nvSpPr>
            <p:cNvPr id="458" name="Ellipse 45">
              <a:extLst>
                <a:ext uri="{FF2B5EF4-FFF2-40B4-BE49-F238E27FC236}">
                  <a16:creationId xmlns:a16="http://schemas.microsoft.com/office/drawing/2014/main" id="{08D331E3-4A09-B8C7-15AB-1E8619AE486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59" name="Ellipse 46">
              <a:extLst>
                <a:ext uri="{FF2B5EF4-FFF2-40B4-BE49-F238E27FC236}">
                  <a16:creationId xmlns:a16="http://schemas.microsoft.com/office/drawing/2014/main" id="{14324AD1-21D1-9189-8FEB-F48858F04E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60" name="Gruppieren 44">
            <a:extLst>
              <a:ext uri="{FF2B5EF4-FFF2-40B4-BE49-F238E27FC236}">
                <a16:creationId xmlns:a16="http://schemas.microsoft.com/office/drawing/2014/main" id="{338C52F9-46C2-8497-2961-E9A2B1B929D5}"/>
              </a:ext>
            </a:extLst>
          </p:cNvPr>
          <p:cNvGrpSpPr/>
          <p:nvPr/>
        </p:nvGrpSpPr>
        <p:grpSpPr>
          <a:xfrm>
            <a:off x="7344010" y="5150105"/>
            <a:ext cx="72000" cy="72000"/>
            <a:chOff x="6240000" y="3069000"/>
            <a:chExt cx="288000" cy="288000"/>
          </a:xfrm>
        </p:grpSpPr>
        <p:sp>
          <p:nvSpPr>
            <p:cNvPr id="461" name="Ellipse 45">
              <a:extLst>
                <a:ext uri="{FF2B5EF4-FFF2-40B4-BE49-F238E27FC236}">
                  <a16:creationId xmlns:a16="http://schemas.microsoft.com/office/drawing/2014/main" id="{37E131A4-B1B6-C0DC-D5B8-54A769DFE2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62" name="Ellipse 46">
              <a:extLst>
                <a:ext uri="{FF2B5EF4-FFF2-40B4-BE49-F238E27FC236}">
                  <a16:creationId xmlns:a16="http://schemas.microsoft.com/office/drawing/2014/main" id="{FC306915-0465-062C-CB0A-8E89CE36ADE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63" name="Gruppieren 44">
            <a:extLst>
              <a:ext uri="{FF2B5EF4-FFF2-40B4-BE49-F238E27FC236}">
                <a16:creationId xmlns:a16="http://schemas.microsoft.com/office/drawing/2014/main" id="{E11DA9A1-0382-F488-2B64-C0CC0960F371}"/>
              </a:ext>
            </a:extLst>
          </p:cNvPr>
          <p:cNvGrpSpPr/>
          <p:nvPr/>
        </p:nvGrpSpPr>
        <p:grpSpPr>
          <a:xfrm>
            <a:off x="7388708" y="5285919"/>
            <a:ext cx="72000" cy="72000"/>
            <a:chOff x="6240000" y="3069000"/>
            <a:chExt cx="288000" cy="288000"/>
          </a:xfrm>
        </p:grpSpPr>
        <p:sp>
          <p:nvSpPr>
            <p:cNvPr id="464" name="Ellipse 45">
              <a:extLst>
                <a:ext uri="{FF2B5EF4-FFF2-40B4-BE49-F238E27FC236}">
                  <a16:creationId xmlns:a16="http://schemas.microsoft.com/office/drawing/2014/main" id="{2F927321-329E-08CD-8C6B-1CEE383D54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65" name="Ellipse 46">
              <a:extLst>
                <a:ext uri="{FF2B5EF4-FFF2-40B4-BE49-F238E27FC236}">
                  <a16:creationId xmlns:a16="http://schemas.microsoft.com/office/drawing/2014/main" id="{C0B2EA01-DB7E-FA74-2623-03E5A6165DB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66" name="Gruppieren 44">
            <a:extLst>
              <a:ext uri="{FF2B5EF4-FFF2-40B4-BE49-F238E27FC236}">
                <a16:creationId xmlns:a16="http://schemas.microsoft.com/office/drawing/2014/main" id="{2EB684DF-7585-B105-2814-B26C5FEBC387}"/>
              </a:ext>
            </a:extLst>
          </p:cNvPr>
          <p:cNvGrpSpPr/>
          <p:nvPr/>
        </p:nvGrpSpPr>
        <p:grpSpPr>
          <a:xfrm>
            <a:off x="7493586" y="5293284"/>
            <a:ext cx="72000" cy="72000"/>
            <a:chOff x="6240000" y="3069000"/>
            <a:chExt cx="288000" cy="288000"/>
          </a:xfrm>
        </p:grpSpPr>
        <p:sp>
          <p:nvSpPr>
            <p:cNvPr id="467" name="Ellipse 45">
              <a:extLst>
                <a:ext uri="{FF2B5EF4-FFF2-40B4-BE49-F238E27FC236}">
                  <a16:creationId xmlns:a16="http://schemas.microsoft.com/office/drawing/2014/main" id="{0A6F4A09-77FD-7ED4-E528-9891AFBA45F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68" name="Ellipse 46">
              <a:extLst>
                <a:ext uri="{FF2B5EF4-FFF2-40B4-BE49-F238E27FC236}">
                  <a16:creationId xmlns:a16="http://schemas.microsoft.com/office/drawing/2014/main" id="{3DD09982-CC8F-8F72-0303-5978DA888B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69" name="Gruppieren 44">
            <a:extLst>
              <a:ext uri="{FF2B5EF4-FFF2-40B4-BE49-F238E27FC236}">
                <a16:creationId xmlns:a16="http://schemas.microsoft.com/office/drawing/2014/main" id="{C3C4B8AB-64E7-8D6D-A39D-012180CE32CC}"/>
              </a:ext>
            </a:extLst>
          </p:cNvPr>
          <p:cNvGrpSpPr/>
          <p:nvPr/>
        </p:nvGrpSpPr>
        <p:grpSpPr>
          <a:xfrm>
            <a:off x="7292830" y="5107517"/>
            <a:ext cx="72000" cy="72000"/>
            <a:chOff x="6240000" y="3069000"/>
            <a:chExt cx="288000" cy="288000"/>
          </a:xfrm>
        </p:grpSpPr>
        <p:sp>
          <p:nvSpPr>
            <p:cNvPr id="470" name="Ellipse 45">
              <a:extLst>
                <a:ext uri="{FF2B5EF4-FFF2-40B4-BE49-F238E27FC236}">
                  <a16:creationId xmlns:a16="http://schemas.microsoft.com/office/drawing/2014/main" id="{2225C10D-B540-BE87-5656-BAC9EC27A2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71" name="Ellipse 46">
              <a:extLst>
                <a:ext uri="{FF2B5EF4-FFF2-40B4-BE49-F238E27FC236}">
                  <a16:creationId xmlns:a16="http://schemas.microsoft.com/office/drawing/2014/main" id="{6CB18848-1165-8846-48DC-1D7424B2137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72" name="Gruppieren 44">
            <a:extLst>
              <a:ext uri="{FF2B5EF4-FFF2-40B4-BE49-F238E27FC236}">
                <a16:creationId xmlns:a16="http://schemas.microsoft.com/office/drawing/2014/main" id="{D14EEC93-C254-88AF-C4B2-4D8F5B271B1C}"/>
              </a:ext>
            </a:extLst>
          </p:cNvPr>
          <p:cNvGrpSpPr/>
          <p:nvPr/>
        </p:nvGrpSpPr>
        <p:grpSpPr>
          <a:xfrm>
            <a:off x="7404129" y="4984292"/>
            <a:ext cx="72000" cy="72000"/>
            <a:chOff x="6240000" y="3069000"/>
            <a:chExt cx="288000" cy="288000"/>
          </a:xfrm>
        </p:grpSpPr>
        <p:sp>
          <p:nvSpPr>
            <p:cNvPr id="473" name="Ellipse 45">
              <a:extLst>
                <a:ext uri="{FF2B5EF4-FFF2-40B4-BE49-F238E27FC236}">
                  <a16:creationId xmlns:a16="http://schemas.microsoft.com/office/drawing/2014/main" id="{36D7D525-514F-6B19-BED3-39D9087C54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74" name="Ellipse 46">
              <a:extLst>
                <a:ext uri="{FF2B5EF4-FFF2-40B4-BE49-F238E27FC236}">
                  <a16:creationId xmlns:a16="http://schemas.microsoft.com/office/drawing/2014/main" id="{A4AAECD9-8A9B-F499-8E11-D4A0E352D2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75" name="Gruppieren 44">
            <a:extLst>
              <a:ext uri="{FF2B5EF4-FFF2-40B4-BE49-F238E27FC236}">
                <a16:creationId xmlns:a16="http://schemas.microsoft.com/office/drawing/2014/main" id="{E0C5CF8B-4B76-2827-205C-CC9B6862EE20}"/>
              </a:ext>
            </a:extLst>
          </p:cNvPr>
          <p:cNvGrpSpPr/>
          <p:nvPr/>
        </p:nvGrpSpPr>
        <p:grpSpPr>
          <a:xfrm>
            <a:off x="7299478" y="4933288"/>
            <a:ext cx="72000" cy="72000"/>
            <a:chOff x="6240000" y="3069000"/>
            <a:chExt cx="288000" cy="288000"/>
          </a:xfrm>
        </p:grpSpPr>
        <p:sp>
          <p:nvSpPr>
            <p:cNvPr id="476" name="Ellipse 45">
              <a:extLst>
                <a:ext uri="{FF2B5EF4-FFF2-40B4-BE49-F238E27FC236}">
                  <a16:creationId xmlns:a16="http://schemas.microsoft.com/office/drawing/2014/main" id="{C8E79454-C079-B9B8-350E-BF25917F0D6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77" name="Ellipse 46">
              <a:extLst>
                <a:ext uri="{FF2B5EF4-FFF2-40B4-BE49-F238E27FC236}">
                  <a16:creationId xmlns:a16="http://schemas.microsoft.com/office/drawing/2014/main" id="{038B68A5-F8BF-5723-A112-1F83BFFD0E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78" name="Gruppieren 44">
            <a:extLst>
              <a:ext uri="{FF2B5EF4-FFF2-40B4-BE49-F238E27FC236}">
                <a16:creationId xmlns:a16="http://schemas.microsoft.com/office/drawing/2014/main" id="{2C02258B-91EF-EAA1-309C-F3AD128DFF5C}"/>
              </a:ext>
            </a:extLst>
          </p:cNvPr>
          <p:cNvGrpSpPr/>
          <p:nvPr/>
        </p:nvGrpSpPr>
        <p:grpSpPr>
          <a:xfrm>
            <a:off x="7214651" y="4897273"/>
            <a:ext cx="72000" cy="72000"/>
            <a:chOff x="6240000" y="3069000"/>
            <a:chExt cx="288000" cy="288000"/>
          </a:xfrm>
        </p:grpSpPr>
        <p:sp>
          <p:nvSpPr>
            <p:cNvPr id="479" name="Ellipse 45">
              <a:extLst>
                <a:ext uri="{FF2B5EF4-FFF2-40B4-BE49-F238E27FC236}">
                  <a16:creationId xmlns:a16="http://schemas.microsoft.com/office/drawing/2014/main" id="{453F64BB-30A3-2CFD-9901-E6C871BCB9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80" name="Ellipse 46">
              <a:extLst>
                <a:ext uri="{FF2B5EF4-FFF2-40B4-BE49-F238E27FC236}">
                  <a16:creationId xmlns:a16="http://schemas.microsoft.com/office/drawing/2014/main" id="{46CC1ABB-A9A7-FE0D-4E30-8027A9ADEC9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81" name="Gruppieren 44">
            <a:extLst>
              <a:ext uri="{FF2B5EF4-FFF2-40B4-BE49-F238E27FC236}">
                <a16:creationId xmlns:a16="http://schemas.microsoft.com/office/drawing/2014/main" id="{9F78D3BE-839D-B2F5-ED05-E5CD1D09785A}"/>
              </a:ext>
            </a:extLst>
          </p:cNvPr>
          <p:cNvGrpSpPr/>
          <p:nvPr/>
        </p:nvGrpSpPr>
        <p:grpSpPr>
          <a:xfrm>
            <a:off x="7610365" y="4945689"/>
            <a:ext cx="72000" cy="72000"/>
            <a:chOff x="6240000" y="3069000"/>
            <a:chExt cx="288000" cy="288000"/>
          </a:xfrm>
        </p:grpSpPr>
        <p:sp>
          <p:nvSpPr>
            <p:cNvPr id="482" name="Ellipse 45">
              <a:extLst>
                <a:ext uri="{FF2B5EF4-FFF2-40B4-BE49-F238E27FC236}">
                  <a16:creationId xmlns:a16="http://schemas.microsoft.com/office/drawing/2014/main" id="{51E1EBA7-1ACF-DFE7-AE35-AF517D3EB4E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83" name="Ellipse 46">
              <a:extLst>
                <a:ext uri="{FF2B5EF4-FFF2-40B4-BE49-F238E27FC236}">
                  <a16:creationId xmlns:a16="http://schemas.microsoft.com/office/drawing/2014/main" id="{5E86E74E-2851-A735-632E-C170C665B0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84" name="Gruppieren 44">
            <a:extLst>
              <a:ext uri="{FF2B5EF4-FFF2-40B4-BE49-F238E27FC236}">
                <a16:creationId xmlns:a16="http://schemas.microsoft.com/office/drawing/2014/main" id="{CE7526FB-EB3B-9CCD-D1F7-6E164527774E}"/>
              </a:ext>
            </a:extLst>
          </p:cNvPr>
          <p:cNvGrpSpPr/>
          <p:nvPr/>
        </p:nvGrpSpPr>
        <p:grpSpPr>
          <a:xfrm>
            <a:off x="7613405" y="4770685"/>
            <a:ext cx="72000" cy="72000"/>
            <a:chOff x="6240000" y="3069000"/>
            <a:chExt cx="288000" cy="288000"/>
          </a:xfrm>
        </p:grpSpPr>
        <p:sp>
          <p:nvSpPr>
            <p:cNvPr id="485" name="Ellipse 45">
              <a:extLst>
                <a:ext uri="{FF2B5EF4-FFF2-40B4-BE49-F238E27FC236}">
                  <a16:creationId xmlns:a16="http://schemas.microsoft.com/office/drawing/2014/main" id="{4E8FF351-0F85-28FC-F6C6-108E46A2FE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86" name="Ellipse 46">
              <a:extLst>
                <a:ext uri="{FF2B5EF4-FFF2-40B4-BE49-F238E27FC236}">
                  <a16:creationId xmlns:a16="http://schemas.microsoft.com/office/drawing/2014/main" id="{7A32975B-D322-E2F4-6163-4E63456548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87" name="Gruppieren 44">
            <a:extLst>
              <a:ext uri="{FF2B5EF4-FFF2-40B4-BE49-F238E27FC236}">
                <a16:creationId xmlns:a16="http://schemas.microsoft.com/office/drawing/2014/main" id="{65D14B4D-24F5-F80C-F753-46BA5781081F}"/>
              </a:ext>
            </a:extLst>
          </p:cNvPr>
          <p:cNvGrpSpPr/>
          <p:nvPr/>
        </p:nvGrpSpPr>
        <p:grpSpPr>
          <a:xfrm>
            <a:off x="7479986" y="4778723"/>
            <a:ext cx="72000" cy="72000"/>
            <a:chOff x="6240000" y="3069000"/>
            <a:chExt cx="288000" cy="288000"/>
          </a:xfrm>
        </p:grpSpPr>
        <p:sp>
          <p:nvSpPr>
            <p:cNvPr id="488" name="Ellipse 45">
              <a:extLst>
                <a:ext uri="{FF2B5EF4-FFF2-40B4-BE49-F238E27FC236}">
                  <a16:creationId xmlns:a16="http://schemas.microsoft.com/office/drawing/2014/main" id="{68EC3137-483D-B185-10A8-C458BAA5B6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89" name="Ellipse 46">
              <a:extLst>
                <a:ext uri="{FF2B5EF4-FFF2-40B4-BE49-F238E27FC236}">
                  <a16:creationId xmlns:a16="http://schemas.microsoft.com/office/drawing/2014/main" id="{E666BAA0-20FB-7533-99C2-3C741EBF3FB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90" name="Gruppieren 44">
            <a:extLst>
              <a:ext uri="{FF2B5EF4-FFF2-40B4-BE49-F238E27FC236}">
                <a16:creationId xmlns:a16="http://schemas.microsoft.com/office/drawing/2014/main" id="{C2FAE5CA-4D0A-C4BF-D4B4-FE420A680A4B}"/>
              </a:ext>
            </a:extLst>
          </p:cNvPr>
          <p:cNvGrpSpPr/>
          <p:nvPr/>
        </p:nvGrpSpPr>
        <p:grpSpPr>
          <a:xfrm>
            <a:off x="7603625" y="4637891"/>
            <a:ext cx="72000" cy="72000"/>
            <a:chOff x="6240000" y="3069000"/>
            <a:chExt cx="288000" cy="288000"/>
          </a:xfrm>
        </p:grpSpPr>
        <p:sp>
          <p:nvSpPr>
            <p:cNvPr id="491" name="Ellipse 45">
              <a:extLst>
                <a:ext uri="{FF2B5EF4-FFF2-40B4-BE49-F238E27FC236}">
                  <a16:creationId xmlns:a16="http://schemas.microsoft.com/office/drawing/2014/main" id="{FEE5B678-CE15-307E-2B59-E571132C6C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92" name="Ellipse 46">
              <a:extLst>
                <a:ext uri="{FF2B5EF4-FFF2-40B4-BE49-F238E27FC236}">
                  <a16:creationId xmlns:a16="http://schemas.microsoft.com/office/drawing/2014/main" id="{AD276249-BD16-D8CB-347B-D7555C7547F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93" name="Gruppieren 44">
            <a:extLst>
              <a:ext uri="{FF2B5EF4-FFF2-40B4-BE49-F238E27FC236}">
                <a16:creationId xmlns:a16="http://schemas.microsoft.com/office/drawing/2014/main" id="{8485404D-A5A6-E042-8FAC-1CCC4F9A8E1C}"/>
              </a:ext>
            </a:extLst>
          </p:cNvPr>
          <p:cNvGrpSpPr/>
          <p:nvPr/>
        </p:nvGrpSpPr>
        <p:grpSpPr>
          <a:xfrm>
            <a:off x="7653298" y="4454038"/>
            <a:ext cx="72000" cy="72000"/>
            <a:chOff x="6240000" y="3069000"/>
            <a:chExt cx="288000" cy="288000"/>
          </a:xfrm>
        </p:grpSpPr>
        <p:sp>
          <p:nvSpPr>
            <p:cNvPr id="494" name="Ellipse 45">
              <a:extLst>
                <a:ext uri="{FF2B5EF4-FFF2-40B4-BE49-F238E27FC236}">
                  <a16:creationId xmlns:a16="http://schemas.microsoft.com/office/drawing/2014/main" id="{346677AC-16B6-0F5B-5FE2-EE090C77DE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95" name="Ellipse 46">
              <a:extLst>
                <a:ext uri="{FF2B5EF4-FFF2-40B4-BE49-F238E27FC236}">
                  <a16:creationId xmlns:a16="http://schemas.microsoft.com/office/drawing/2014/main" id="{738C2B93-604E-6AF3-4B4A-2923965D131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grpSp>
        <p:nvGrpSpPr>
          <p:cNvPr id="496" name="Gruppieren 44">
            <a:extLst>
              <a:ext uri="{FF2B5EF4-FFF2-40B4-BE49-F238E27FC236}">
                <a16:creationId xmlns:a16="http://schemas.microsoft.com/office/drawing/2014/main" id="{D4F48801-01F4-C77E-C9D6-1F22721820C1}"/>
              </a:ext>
            </a:extLst>
          </p:cNvPr>
          <p:cNvGrpSpPr/>
          <p:nvPr/>
        </p:nvGrpSpPr>
        <p:grpSpPr>
          <a:xfrm>
            <a:off x="7908126" y="4568823"/>
            <a:ext cx="72000" cy="72000"/>
            <a:chOff x="6240000" y="3069000"/>
            <a:chExt cx="288000" cy="288000"/>
          </a:xfrm>
        </p:grpSpPr>
        <p:sp>
          <p:nvSpPr>
            <p:cNvPr id="497" name="Ellipse 45">
              <a:extLst>
                <a:ext uri="{FF2B5EF4-FFF2-40B4-BE49-F238E27FC236}">
                  <a16:creationId xmlns:a16="http://schemas.microsoft.com/office/drawing/2014/main" id="{25589273-7EDC-550D-CE26-846ADD5C6F4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40000" y="3069000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  <p:sp>
          <p:nvSpPr>
            <p:cNvPr id="498" name="Ellipse 46">
              <a:extLst>
                <a:ext uri="{FF2B5EF4-FFF2-40B4-BE49-F238E27FC236}">
                  <a16:creationId xmlns:a16="http://schemas.microsoft.com/office/drawing/2014/main" id="{99E04235-6CA3-3286-1CE9-C94FB72D85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325707" y="3154709"/>
              <a:ext cx="116586" cy="1165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endParaRPr>
            </a:p>
          </p:txBody>
        </p:sp>
      </p:grpSp>
      <p:sp>
        <p:nvSpPr>
          <p:cNvPr id="499" name="Rechteck 498">
            <a:extLst>
              <a:ext uri="{FF2B5EF4-FFF2-40B4-BE49-F238E27FC236}">
                <a16:creationId xmlns:a16="http://schemas.microsoft.com/office/drawing/2014/main" id="{2D3CA6B4-E498-E214-DA34-14BC48174005}"/>
              </a:ext>
            </a:extLst>
          </p:cNvPr>
          <p:cNvSpPr/>
          <p:nvPr/>
        </p:nvSpPr>
        <p:spPr bwMode="ltGray">
          <a:xfrm>
            <a:off x="7535357" y="1412875"/>
            <a:ext cx="3744003" cy="1872109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364B66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500" name="Rechteck 499">
            <a:extLst>
              <a:ext uri="{FF2B5EF4-FFF2-40B4-BE49-F238E27FC236}">
                <a16:creationId xmlns:a16="http://schemas.microsoft.com/office/drawing/2014/main" id="{F44B934A-4822-FA9D-831C-16CC6048402F}"/>
              </a:ext>
            </a:extLst>
          </p:cNvPr>
          <p:cNvSpPr/>
          <p:nvPr/>
        </p:nvSpPr>
        <p:spPr bwMode="ltGray">
          <a:xfrm>
            <a:off x="335359" y="2277370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Consultants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mit Projekterfahrung bei multinationalen Kunden</a:t>
            </a:r>
          </a:p>
        </p:txBody>
      </p:sp>
      <p:sp>
        <p:nvSpPr>
          <p:cNvPr id="501" name="Rechteck 500">
            <a:extLst>
              <a:ext uri="{FF2B5EF4-FFF2-40B4-BE49-F238E27FC236}">
                <a16:creationId xmlns:a16="http://schemas.microsoft.com/office/drawing/2014/main" id="{F3A63A68-C390-3032-352F-C5126683440D}"/>
              </a:ext>
            </a:extLst>
          </p:cNvPr>
          <p:cNvSpPr/>
          <p:nvPr/>
        </p:nvSpPr>
        <p:spPr bwMode="ltGray">
          <a:xfrm>
            <a:off x="2135359" y="2277072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Citizens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im internationalen Beratungsnetzwerk nextcontinent</a:t>
            </a:r>
          </a:p>
        </p:txBody>
      </p:sp>
      <p:sp>
        <p:nvSpPr>
          <p:cNvPr id="502" name="Rechteck 501">
            <a:extLst>
              <a:ext uri="{FF2B5EF4-FFF2-40B4-BE49-F238E27FC236}">
                <a16:creationId xmlns:a16="http://schemas.microsoft.com/office/drawing/2014/main" id="{1BE78AB8-ECD2-985A-597D-131984A2E13B}"/>
              </a:ext>
            </a:extLst>
          </p:cNvPr>
          <p:cNvSpPr/>
          <p:nvPr/>
        </p:nvSpPr>
        <p:spPr bwMode="ltGray">
          <a:xfrm>
            <a:off x="3935359" y="2277370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Länder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Weltweit mit den Wurzeln in Europa</a:t>
            </a:r>
          </a:p>
        </p:txBody>
      </p:sp>
      <p:sp>
        <p:nvSpPr>
          <p:cNvPr id="503" name="Rechteck 502">
            <a:extLst>
              <a:ext uri="{FF2B5EF4-FFF2-40B4-BE49-F238E27FC236}">
                <a16:creationId xmlns:a16="http://schemas.microsoft.com/office/drawing/2014/main" id="{1BA6FF0B-CBFB-7874-B9D0-17F2F0330C06}"/>
              </a:ext>
            </a:extLst>
          </p:cNvPr>
          <p:cNvSpPr/>
          <p:nvPr/>
        </p:nvSpPr>
        <p:spPr bwMode="ltGray">
          <a:xfrm>
            <a:off x="5735358" y="2277370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Sektoren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abgedeckt durch ein internationales Angebot individueller Lösungen</a:t>
            </a:r>
          </a:p>
        </p:txBody>
      </p:sp>
      <p:sp>
        <p:nvSpPr>
          <p:cNvPr id="504" name="Rechteck 503">
            <a:extLst>
              <a:ext uri="{FF2B5EF4-FFF2-40B4-BE49-F238E27FC236}">
                <a16:creationId xmlns:a16="http://schemas.microsoft.com/office/drawing/2014/main" id="{26219E4A-B76C-7494-552D-270C8C68D78D}"/>
              </a:ext>
            </a:extLst>
          </p:cNvPr>
          <p:cNvSpPr/>
          <p:nvPr/>
        </p:nvSpPr>
        <p:spPr bwMode="ltGray">
          <a:xfrm>
            <a:off x="7535359" y="2277370"/>
            <a:ext cx="1800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Berater in Europa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Mit Büros u.a. in London, Paris, Madrid, Frankfurt, Luxemburg, Rom</a:t>
            </a:r>
          </a:p>
        </p:txBody>
      </p:sp>
      <p:sp>
        <p:nvSpPr>
          <p:cNvPr id="505" name="Rechteck 504">
            <a:extLst>
              <a:ext uri="{FF2B5EF4-FFF2-40B4-BE49-F238E27FC236}">
                <a16:creationId xmlns:a16="http://schemas.microsoft.com/office/drawing/2014/main" id="{09E25A7F-F3AF-D98C-0BB6-49C4C0EA03D2}"/>
              </a:ext>
            </a:extLst>
          </p:cNvPr>
          <p:cNvSpPr/>
          <p:nvPr/>
        </p:nvSpPr>
        <p:spPr bwMode="ltGray">
          <a:xfrm>
            <a:off x="9335360" y="2277370"/>
            <a:ext cx="1944000" cy="936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Euro Umsatz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durch gemeinsame Projekte in Europa</a:t>
            </a:r>
          </a:p>
        </p:txBody>
      </p:sp>
      <p:sp>
        <p:nvSpPr>
          <p:cNvPr id="506" name="Rechteck 505">
            <a:extLst>
              <a:ext uri="{FF2B5EF4-FFF2-40B4-BE49-F238E27FC236}">
                <a16:creationId xmlns:a16="http://schemas.microsoft.com/office/drawing/2014/main" id="{72808597-49AC-6708-D82D-12359B560938}"/>
              </a:ext>
            </a:extLst>
          </p:cNvPr>
          <p:cNvSpPr/>
          <p:nvPr/>
        </p:nvSpPr>
        <p:spPr bwMode="ltGray">
          <a:xfrm>
            <a:off x="335359" y="1484985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3.000</a:t>
            </a:r>
          </a:p>
        </p:txBody>
      </p:sp>
      <p:sp>
        <p:nvSpPr>
          <p:cNvPr id="507" name="Rechteck 506">
            <a:extLst>
              <a:ext uri="{FF2B5EF4-FFF2-40B4-BE49-F238E27FC236}">
                <a16:creationId xmlns:a16="http://schemas.microsoft.com/office/drawing/2014/main" id="{48E01EDC-EE39-ED2F-FA49-AC361B746EE6}"/>
              </a:ext>
            </a:extLst>
          </p:cNvPr>
          <p:cNvSpPr/>
          <p:nvPr/>
        </p:nvSpPr>
        <p:spPr bwMode="ltGray">
          <a:xfrm>
            <a:off x="2135359" y="1484985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12</a:t>
            </a:r>
          </a:p>
        </p:txBody>
      </p:sp>
      <p:sp>
        <p:nvSpPr>
          <p:cNvPr id="508" name="Rechteck 507">
            <a:extLst>
              <a:ext uri="{FF2B5EF4-FFF2-40B4-BE49-F238E27FC236}">
                <a16:creationId xmlns:a16="http://schemas.microsoft.com/office/drawing/2014/main" id="{19B0FA00-F8C6-C195-7B7E-CA5F2A4B4102}"/>
              </a:ext>
            </a:extLst>
          </p:cNvPr>
          <p:cNvSpPr/>
          <p:nvPr/>
        </p:nvSpPr>
        <p:spPr bwMode="ltGray">
          <a:xfrm>
            <a:off x="3935359" y="1484985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30</a:t>
            </a:r>
          </a:p>
        </p:txBody>
      </p:sp>
      <p:sp>
        <p:nvSpPr>
          <p:cNvPr id="509" name="Rechteck 508">
            <a:extLst>
              <a:ext uri="{FF2B5EF4-FFF2-40B4-BE49-F238E27FC236}">
                <a16:creationId xmlns:a16="http://schemas.microsoft.com/office/drawing/2014/main" id="{00EBF747-2CCE-AC72-6BE3-FF240F44D9B7}"/>
              </a:ext>
            </a:extLst>
          </p:cNvPr>
          <p:cNvSpPr/>
          <p:nvPr/>
        </p:nvSpPr>
        <p:spPr bwMode="ltGray">
          <a:xfrm>
            <a:off x="5735358" y="1484985"/>
            <a:ext cx="18002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8</a:t>
            </a:r>
          </a:p>
        </p:txBody>
      </p:sp>
      <p:sp>
        <p:nvSpPr>
          <p:cNvPr id="510" name="Rechteck 509">
            <a:extLst>
              <a:ext uri="{FF2B5EF4-FFF2-40B4-BE49-F238E27FC236}">
                <a16:creationId xmlns:a16="http://schemas.microsoft.com/office/drawing/2014/main" id="{7A4F457E-C3B1-C707-1563-66683EFCF700}"/>
              </a:ext>
            </a:extLst>
          </p:cNvPr>
          <p:cNvSpPr/>
          <p:nvPr/>
        </p:nvSpPr>
        <p:spPr bwMode="ltGray">
          <a:xfrm>
            <a:off x="7535358" y="1484985"/>
            <a:ext cx="18000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650</a:t>
            </a:r>
          </a:p>
        </p:txBody>
      </p:sp>
      <p:sp>
        <p:nvSpPr>
          <p:cNvPr id="511" name="Rechteck 510">
            <a:extLst>
              <a:ext uri="{FF2B5EF4-FFF2-40B4-BE49-F238E27FC236}">
                <a16:creationId xmlns:a16="http://schemas.microsoft.com/office/drawing/2014/main" id="{BC84DF88-6F87-EBE1-4EEF-3C24B4795A73}"/>
              </a:ext>
            </a:extLst>
          </p:cNvPr>
          <p:cNvSpPr/>
          <p:nvPr/>
        </p:nvSpPr>
        <p:spPr bwMode="ltGray">
          <a:xfrm>
            <a:off x="9335360" y="1484985"/>
            <a:ext cx="19440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145 M</a:t>
            </a:r>
          </a:p>
        </p:txBody>
      </p:sp>
      <p:sp>
        <p:nvSpPr>
          <p:cNvPr id="512" name="Ellipse 511">
            <a:extLst>
              <a:ext uri="{FF2B5EF4-FFF2-40B4-BE49-F238E27FC236}">
                <a16:creationId xmlns:a16="http://schemas.microsoft.com/office/drawing/2014/main" id="{334364B8-8A64-787A-2B5E-631D18F4E5DD}"/>
              </a:ext>
            </a:extLst>
          </p:cNvPr>
          <p:cNvSpPr/>
          <p:nvPr/>
        </p:nvSpPr>
        <p:spPr bwMode="ltGray">
          <a:xfrm>
            <a:off x="5087358" y="3711092"/>
            <a:ext cx="1296000" cy="1296000"/>
          </a:xfrm>
          <a:prstGeom prst="ellipse">
            <a:avLst/>
          </a:prstGeom>
          <a:solidFill>
            <a:srgbClr val="FFFFFF">
              <a:alpha val="80000"/>
            </a:srgb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Europa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cxnSp>
        <p:nvCxnSpPr>
          <p:cNvPr id="538" name="Verbinder: gewinkelt 537">
            <a:extLst>
              <a:ext uri="{FF2B5EF4-FFF2-40B4-BE49-F238E27FC236}">
                <a16:creationId xmlns:a16="http://schemas.microsoft.com/office/drawing/2014/main" id="{3B71C1F7-B382-066D-0F75-70C5E3A0DD81}"/>
              </a:ext>
            </a:extLst>
          </p:cNvPr>
          <p:cNvCxnSpPr>
            <a:cxnSpLocks/>
            <a:stCxn id="512" idx="6"/>
            <a:endCxn id="499" idx="2"/>
          </p:cNvCxnSpPr>
          <p:nvPr/>
        </p:nvCxnSpPr>
        <p:spPr>
          <a:xfrm flipV="1">
            <a:off x="6383358" y="3284984"/>
            <a:ext cx="3024001" cy="1074108"/>
          </a:xfrm>
          <a:prstGeom prst="bentConnector2">
            <a:avLst/>
          </a:prstGeom>
          <a:solidFill>
            <a:schemeClr val="bg1">
              <a:alpha val="50000"/>
            </a:schemeClr>
          </a:solidFill>
          <a:ln w="1905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5BC5011-15B7-5DD7-602C-7658D9F3D03A}"/>
              </a:ext>
            </a:extLst>
          </p:cNvPr>
          <p:cNvGrpSpPr/>
          <p:nvPr/>
        </p:nvGrpSpPr>
        <p:grpSpPr>
          <a:xfrm>
            <a:off x="335359" y="3922871"/>
            <a:ext cx="10944034" cy="1748548"/>
            <a:chOff x="335359" y="3896595"/>
            <a:chExt cx="10944034" cy="1748548"/>
          </a:xfrm>
        </p:grpSpPr>
        <p:pic>
          <p:nvPicPr>
            <p:cNvPr id="513" name="Grafik 512">
              <a:extLst>
                <a:ext uri="{FF2B5EF4-FFF2-40B4-BE49-F238E27FC236}">
                  <a16:creationId xmlns:a16="http://schemas.microsoft.com/office/drawing/2014/main" id="{0D4FBB19-B103-AF8D-1B04-3C291C3FB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4331" y="4614404"/>
              <a:ext cx="1065030" cy="312944"/>
            </a:xfrm>
            <a:prstGeom prst="rect">
              <a:avLst/>
            </a:prstGeom>
            <a:solidFill>
              <a:schemeClr val="bg1">
                <a:alpha val="99000"/>
              </a:schemeClr>
            </a:solidFill>
          </p:spPr>
        </p:pic>
        <p:pic>
          <p:nvPicPr>
            <p:cNvPr id="515" name="Grafik 514">
              <a:extLst>
                <a:ext uri="{FF2B5EF4-FFF2-40B4-BE49-F238E27FC236}">
                  <a16:creationId xmlns:a16="http://schemas.microsoft.com/office/drawing/2014/main" id="{51F374BF-B822-78F4-0A7E-2143D1BEC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6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9165" y="5332199"/>
              <a:ext cx="316422" cy="312944"/>
            </a:xfrm>
            <a:prstGeom prst="rect">
              <a:avLst/>
            </a:prstGeom>
          </p:spPr>
        </p:pic>
        <p:pic>
          <p:nvPicPr>
            <p:cNvPr id="517" name="Grafik 516">
              <a:extLst>
                <a:ext uri="{FF2B5EF4-FFF2-40B4-BE49-F238E27FC236}">
                  <a16:creationId xmlns:a16="http://schemas.microsoft.com/office/drawing/2014/main" id="{C8E1BC5D-29BF-16FD-9BDE-C90C1C90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8"/>
                </a:ext>
              </a:extLst>
            </a:blip>
            <a:stretch>
              <a:fillRect/>
            </a:stretch>
          </p:blipFill>
          <p:spPr>
            <a:xfrm>
              <a:off x="10402767" y="5332199"/>
              <a:ext cx="863492" cy="312944"/>
            </a:xfrm>
            <a:prstGeom prst="rect">
              <a:avLst/>
            </a:prstGeom>
          </p:spPr>
        </p:pic>
        <p:grpSp>
          <p:nvGrpSpPr>
            <p:cNvPr id="518" name="Gruppieren 517">
              <a:extLst>
                <a:ext uri="{FF2B5EF4-FFF2-40B4-BE49-F238E27FC236}">
                  <a16:creationId xmlns:a16="http://schemas.microsoft.com/office/drawing/2014/main" id="{BA7A77C1-E00C-B560-57AB-4D6034BF1F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31613" y="3896595"/>
              <a:ext cx="947780" cy="312943"/>
              <a:chOff x="3660111" y="6355149"/>
              <a:chExt cx="1440938" cy="475783"/>
            </a:xfrm>
            <a:solidFill>
              <a:srgbClr val="9BA7B6"/>
            </a:solidFill>
          </p:grpSpPr>
          <p:sp>
            <p:nvSpPr>
              <p:cNvPr id="519" name="Freihandform: Form 518">
                <a:extLst>
                  <a:ext uri="{FF2B5EF4-FFF2-40B4-BE49-F238E27FC236}">
                    <a16:creationId xmlns:a16="http://schemas.microsoft.com/office/drawing/2014/main" id="{B229B08A-08E1-7BF6-E617-D5B0516A6EF5}"/>
                  </a:ext>
                </a:extLst>
              </p:cNvPr>
              <p:cNvSpPr/>
              <p:nvPr/>
            </p:nvSpPr>
            <p:spPr>
              <a:xfrm>
                <a:off x="5022426" y="6710580"/>
                <a:ext cx="75977" cy="89672"/>
              </a:xfrm>
              <a:custGeom>
                <a:avLst/>
                <a:gdLst>
                  <a:gd name="connsiteX0" fmla="*/ 59113 w 75977"/>
                  <a:gd name="connsiteY0" fmla="*/ 36603 h 89672"/>
                  <a:gd name="connsiteX1" fmla="*/ 53539 w 75977"/>
                  <a:gd name="connsiteY1" fmla="*/ 18023 h 89672"/>
                  <a:gd name="connsiteX2" fmla="*/ 37745 w 75977"/>
                  <a:gd name="connsiteY2" fmla="*/ 11520 h 89672"/>
                  <a:gd name="connsiteX3" fmla="*/ 21952 w 75977"/>
                  <a:gd name="connsiteY3" fmla="*/ 18952 h 89672"/>
                  <a:gd name="connsiteX4" fmla="*/ 16377 w 75977"/>
                  <a:gd name="connsiteY4" fmla="*/ 36603 h 89672"/>
                  <a:gd name="connsiteX5" fmla="*/ 59113 w 75977"/>
                  <a:gd name="connsiteY5" fmla="*/ 36603 h 89672"/>
                  <a:gd name="connsiteX6" fmla="*/ 17306 w 75977"/>
                  <a:gd name="connsiteY6" fmla="*/ 47751 h 89672"/>
                  <a:gd name="connsiteX7" fmla="*/ 21952 w 75977"/>
                  <a:gd name="connsiteY7" fmla="*/ 69117 h 89672"/>
                  <a:gd name="connsiteX8" fmla="*/ 37745 w 75977"/>
                  <a:gd name="connsiteY8" fmla="*/ 77478 h 89672"/>
                  <a:gd name="connsiteX9" fmla="*/ 51681 w 75977"/>
                  <a:gd name="connsiteY9" fmla="*/ 73762 h 89672"/>
                  <a:gd name="connsiteX10" fmla="*/ 58184 w 75977"/>
                  <a:gd name="connsiteY10" fmla="*/ 60757 h 89672"/>
                  <a:gd name="connsiteX11" fmla="*/ 74907 w 75977"/>
                  <a:gd name="connsiteY11" fmla="*/ 60757 h 89672"/>
                  <a:gd name="connsiteX12" fmla="*/ 62829 w 75977"/>
                  <a:gd name="connsiteY12" fmla="*/ 82123 h 89672"/>
                  <a:gd name="connsiteX13" fmla="*/ 37745 w 75977"/>
                  <a:gd name="connsiteY13" fmla="*/ 89555 h 89672"/>
                  <a:gd name="connsiteX14" fmla="*/ 8945 w 75977"/>
                  <a:gd name="connsiteY14" fmla="*/ 77478 h 89672"/>
                  <a:gd name="connsiteX15" fmla="*/ 9874 w 75977"/>
                  <a:gd name="connsiteY15" fmla="*/ 12449 h 89672"/>
                  <a:gd name="connsiteX16" fmla="*/ 66546 w 75977"/>
                  <a:gd name="connsiteY16" fmla="*/ 10591 h 89672"/>
                  <a:gd name="connsiteX17" fmla="*/ 75836 w 75977"/>
                  <a:gd name="connsiteY17" fmla="*/ 39390 h 89672"/>
                  <a:gd name="connsiteX18" fmla="*/ 75836 w 75977"/>
                  <a:gd name="connsiteY18" fmla="*/ 47751 h 89672"/>
                  <a:gd name="connsiteX19" fmla="*/ 17306 w 75977"/>
                  <a:gd name="connsiteY19" fmla="*/ 47751 h 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5977" h="89672">
                    <a:moveTo>
                      <a:pt x="59113" y="36603"/>
                    </a:moveTo>
                    <a:cubicBezTo>
                      <a:pt x="59113" y="30100"/>
                      <a:pt x="57255" y="23597"/>
                      <a:pt x="53539" y="18023"/>
                    </a:cubicBezTo>
                    <a:cubicBezTo>
                      <a:pt x="49823" y="13378"/>
                      <a:pt x="43320" y="10591"/>
                      <a:pt x="37745" y="11520"/>
                    </a:cubicBezTo>
                    <a:cubicBezTo>
                      <a:pt x="32171" y="11520"/>
                      <a:pt x="25668" y="14307"/>
                      <a:pt x="21952" y="18952"/>
                    </a:cubicBezTo>
                    <a:cubicBezTo>
                      <a:pt x="18236" y="24526"/>
                      <a:pt x="16377" y="30100"/>
                      <a:pt x="16377" y="36603"/>
                    </a:cubicBezTo>
                    <a:lnTo>
                      <a:pt x="59113" y="36603"/>
                    </a:lnTo>
                    <a:close/>
                    <a:moveTo>
                      <a:pt x="17306" y="47751"/>
                    </a:moveTo>
                    <a:cubicBezTo>
                      <a:pt x="17306" y="55183"/>
                      <a:pt x="19165" y="62614"/>
                      <a:pt x="21952" y="69117"/>
                    </a:cubicBezTo>
                    <a:cubicBezTo>
                      <a:pt x="24739" y="74691"/>
                      <a:pt x="31242" y="78407"/>
                      <a:pt x="37745" y="77478"/>
                    </a:cubicBezTo>
                    <a:cubicBezTo>
                      <a:pt x="42391" y="77478"/>
                      <a:pt x="47965" y="76549"/>
                      <a:pt x="51681" y="73762"/>
                    </a:cubicBezTo>
                    <a:cubicBezTo>
                      <a:pt x="55397" y="70046"/>
                      <a:pt x="57255" y="65402"/>
                      <a:pt x="58184" y="60757"/>
                    </a:cubicBezTo>
                    <a:lnTo>
                      <a:pt x="74907" y="60757"/>
                    </a:lnTo>
                    <a:cubicBezTo>
                      <a:pt x="73978" y="69117"/>
                      <a:pt x="70262" y="76549"/>
                      <a:pt x="62829" y="82123"/>
                    </a:cubicBezTo>
                    <a:cubicBezTo>
                      <a:pt x="55397" y="87697"/>
                      <a:pt x="46107" y="89555"/>
                      <a:pt x="37745" y="89555"/>
                    </a:cubicBezTo>
                    <a:cubicBezTo>
                      <a:pt x="26597" y="90484"/>
                      <a:pt x="16377" y="85839"/>
                      <a:pt x="8945" y="77478"/>
                    </a:cubicBezTo>
                    <a:cubicBezTo>
                      <a:pt x="-3132" y="57970"/>
                      <a:pt x="-3132" y="31958"/>
                      <a:pt x="9874" y="12449"/>
                    </a:cubicBezTo>
                    <a:cubicBezTo>
                      <a:pt x="24739" y="-3344"/>
                      <a:pt x="49823" y="-4273"/>
                      <a:pt x="66546" y="10591"/>
                    </a:cubicBezTo>
                    <a:cubicBezTo>
                      <a:pt x="73049" y="18952"/>
                      <a:pt x="76765" y="29171"/>
                      <a:pt x="75836" y="39390"/>
                    </a:cubicBezTo>
                    <a:lnTo>
                      <a:pt x="75836" y="47751"/>
                    </a:lnTo>
                    <a:lnTo>
                      <a:pt x="17306" y="47751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0" name="Freihandform: Form 519">
                <a:extLst>
                  <a:ext uri="{FF2B5EF4-FFF2-40B4-BE49-F238E27FC236}">
                    <a16:creationId xmlns:a16="http://schemas.microsoft.com/office/drawing/2014/main" id="{D6A9B03D-E88C-6012-77B4-771C63638BA7}"/>
                  </a:ext>
                </a:extLst>
              </p:cNvPr>
              <p:cNvSpPr/>
              <p:nvPr/>
            </p:nvSpPr>
            <p:spPr>
              <a:xfrm>
                <a:off x="4920641" y="6710835"/>
                <a:ext cx="81000" cy="120097"/>
              </a:xfrm>
              <a:custGeom>
                <a:avLst/>
                <a:gdLst>
                  <a:gd name="connsiteX0" fmla="*/ 64278 w 81000"/>
                  <a:gd name="connsiteY0" fmla="*/ 1975 h 120097"/>
                  <a:gd name="connsiteX1" fmla="*/ 81000 w 81000"/>
                  <a:gd name="connsiteY1" fmla="*/ 1975 h 120097"/>
                  <a:gd name="connsiteX2" fmla="*/ 80072 w 81000"/>
                  <a:gd name="connsiteY2" fmla="*/ 9407 h 120097"/>
                  <a:gd name="connsiteX3" fmla="*/ 80072 w 81000"/>
                  <a:gd name="connsiteY3" fmla="*/ 76294 h 120097"/>
                  <a:gd name="connsiteX4" fmla="*/ 69852 w 81000"/>
                  <a:gd name="connsiteY4" fmla="*/ 109738 h 120097"/>
                  <a:gd name="connsiteX5" fmla="*/ 36407 w 81000"/>
                  <a:gd name="connsiteY5" fmla="*/ 119957 h 120097"/>
                  <a:gd name="connsiteX6" fmla="*/ 14110 w 81000"/>
                  <a:gd name="connsiteY6" fmla="*/ 113454 h 120097"/>
                  <a:gd name="connsiteX7" fmla="*/ 5748 w 81000"/>
                  <a:gd name="connsiteY7" fmla="*/ 93016 h 120097"/>
                  <a:gd name="connsiteX8" fmla="*/ 22471 w 81000"/>
                  <a:gd name="connsiteY8" fmla="*/ 93016 h 120097"/>
                  <a:gd name="connsiteX9" fmla="*/ 28045 w 81000"/>
                  <a:gd name="connsiteY9" fmla="*/ 105093 h 120097"/>
                  <a:gd name="connsiteX10" fmla="*/ 41981 w 81000"/>
                  <a:gd name="connsiteY10" fmla="*/ 108809 h 120097"/>
                  <a:gd name="connsiteX11" fmla="*/ 60562 w 81000"/>
                  <a:gd name="connsiteY11" fmla="*/ 99519 h 120097"/>
                  <a:gd name="connsiteX12" fmla="*/ 64278 w 81000"/>
                  <a:gd name="connsiteY12" fmla="*/ 71650 h 120097"/>
                  <a:gd name="connsiteX13" fmla="*/ 52200 w 81000"/>
                  <a:gd name="connsiteY13" fmla="*/ 81868 h 120097"/>
                  <a:gd name="connsiteX14" fmla="*/ 35478 w 81000"/>
                  <a:gd name="connsiteY14" fmla="*/ 85584 h 120097"/>
                  <a:gd name="connsiteX15" fmla="*/ 8535 w 81000"/>
                  <a:gd name="connsiteY15" fmla="*/ 74437 h 120097"/>
                  <a:gd name="connsiteX16" fmla="*/ 174 w 81000"/>
                  <a:gd name="connsiteY16" fmla="*/ 43780 h 120097"/>
                  <a:gd name="connsiteX17" fmla="*/ 10394 w 81000"/>
                  <a:gd name="connsiteY17" fmla="*/ 12194 h 120097"/>
                  <a:gd name="connsiteX18" fmla="*/ 39194 w 81000"/>
                  <a:gd name="connsiteY18" fmla="*/ 117 h 120097"/>
                  <a:gd name="connsiteX19" fmla="*/ 52200 w 81000"/>
                  <a:gd name="connsiteY19" fmla="*/ 2904 h 120097"/>
                  <a:gd name="connsiteX20" fmla="*/ 61491 w 81000"/>
                  <a:gd name="connsiteY20" fmla="*/ 11265 h 120097"/>
                  <a:gd name="connsiteX21" fmla="*/ 62420 w 81000"/>
                  <a:gd name="connsiteY21" fmla="*/ 14052 h 120097"/>
                  <a:gd name="connsiteX22" fmla="*/ 63349 w 81000"/>
                  <a:gd name="connsiteY22" fmla="*/ 15910 h 120097"/>
                  <a:gd name="connsiteX23" fmla="*/ 64278 w 81000"/>
                  <a:gd name="connsiteY23" fmla="*/ 1975 h 120097"/>
                  <a:gd name="connsiteX24" fmla="*/ 40123 w 81000"/>
                  <a:gd name="connsiteY24" fmla="*/ 73507 h 120097"/>
                  <a:gd name="connsiteX25" fmla="*/ 57774 w 81000"/>
                  <a:gd name="connsiteY25" fmla="*/ 64218 h 120097"/>
                  <a:gd name="connsiteX26" fmla="*/ 57774 w 81000"/>
                  <a:gd name="connsiteY26" fmla="*/ 19626 h 120097"/>
                  <a:gd name="connsiteX27" fmla="*/ 40123 w 81000"/>
                  <a:gd name="connsiteY27" fmla="*/ 11265 h 120097"/>
                  <a:gd name="connsiteX28" fmla="*/ 22471 w 81000"/>
                  <a:gd name="connsiteY28" fmla="*/ 20555 h 120097"/>
                  <a:gd name="connsiteX29" fmla="*/ 22471 w 81000"/>
                  <a:gd name="connsiteY29" fmla="*/ 64218 h 120097"/>
                  <a:gd name="connsiteX30" fmla="*/ 40123 w 81000"/>
                  <a:gd name="connsiteY30" fmla="*/ 73507 h 12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1000" h="120097">
                    <a:moveTo>
                      <a:pt x="64278" y="1975"/>
                    </a:moveTo>
                    <a:lnTo>
                      <a:pt x="81000" y="1975"/>
                    </a:lnTo>
                    <a:cubicBezTo>
                      <a:pt x="81000" y="4762"/>
                      <a:pt x="81000" y="6620"/>
                      <a:pt x="80072" y="9407"/>
                    </a:cubicBezTo>
                    <a:lnTo>
                      <a:pt x="80072" y="76294"/>
                    </a:lnTo>
                    <a:cubicBezTo>
                      <a:pt x="81000" y="88371"/>
                      <a:pt x="77284" y="100448"/>
                      <a:pt x="69852" y="109738"/>
                    </a:cubicBezTo>
                    <a:cubicBezTo>
                      <a:pt x="60562" y="117170"/>
                      <a:pt x="48484" y="120886"/>
                      <a:pt x="36407" y="119957"/>
                    </a:cubicBezTo>
                    <a:cubicBezTo>
                      <a:pt x="28045" y="119957"/>
                      <a:pt x="20613" y="118099"/>
                      <a:pt x="14110" y="113454"/>
                    </a:cubicBezTo>
                    <a:cubicBezTo>
                      <a:pt x="8535" y="107880"/>
                      <a:pt x="4819" y="100448"/>
                      <a:pt x="5748" y="93016"/>
                    </a:cubicBezTo>
                    <a:lnTo>
                      <a:pt x="22471" y="93016"/>
                    </a:lnTo>
                    <a:cubicBezTo>
                      <a:pt x="22471" y="97661"/>
                      <a:pt x="24329" y="102306"/>
                      <a:pt x="28045" y="105093"/>
                    </a:cubicBezTo>
                    <a:cubicBezTo>
                      <a:pt x="32691" y="107880"/>
                      <a:pt x="37336" y="108809"/>
                      <a:pt x="41981" y="108809"/>
                    </a:cubicBezTo>
                    <a:cubicBezTo>
                      <a:pt x="52200" y="108809"/>
                      <a:pt x="58703" y="106022"/>
                      <a:pt x="60562" y="99519"/>
                    </a:cubicBezTo>
                    <a:cubicBezTo>
                      <a:pt x="63349" y="90229"/>
                      <a:pt x="65207" y="80939"/>
                      <a:pt x="64278" y="71650"/>
                    </a:cubicBezTo>
                    <a:cubicBezTo>
                      <a:pt x="61491" y="76294"/>
                      <a:pt x="57774" y="80010"/>
                      <a:pt x="52200" y="81868"/>
                    </a:cubicBezTo>
                    <a:cubicBezTo>
                      <a:pt x="46626" y="84655"/>
                      <a:pt x="41052" y="85584"/>
                      <a:pt x="35478" y="85584"/>
                    </a:cubicBezTo>
                    <a:cubicBezTo>
                      <a:pt x="25258" y="86513"/>
                      <a:pt x="15039" y="81868"/>
                      <a:pt x="8535" y="74437"/>
                    </a:cubicBezTo>
                    <a:cubicBezTo>
                      <a:pt x="2032" y="65147"/>
                      <a:pt x="-755" y="54928"/>
                      <a:pt x="174" y="43780"/>
                    </a:cubicBezTo>
                    <a:cubicBezTo>
                      <a:pt x="-755" y="32632"/>
                      <a:pt x="2961" y="21484"/>
                      <a:pt x="10394" y="12194"/>
                    </a:cubicBezTo>
                    <a:cubicBezTo>
                      <a:pt x="17826" y="3833"/>
                      <a:pt x="28045" y="-812"/>
                      <a:pt x="39194" y="117"/>
                    </a:cubicBezTo>
                    <a:cubicBezTo>
                      <a:pt x="43839" y="117"/>
                      <a:pt x="47555" y="1046"/>
                      <a:pt x="52200" y="2904"/>
                    </a:cubicBezTo>
                    <a:cubicBezTo>
                      <a:pt x="55916" y="4762"/>
                      <a:pt x="59633" y="7549"/>
                      <a:pt x="61491" y="11265"/>
                    </a:cubicBezTo>
                    <a:cubicBezTo>
                      <a:pt x="61491" y="12194"/>
                      <a:pt x="62420" y="13123"/>
                      <a:pt x="62420" y="14052"/>
                    </a:cubicBezTo>
                    <a:cubicBezTo>
                      <a:pt x="62420" y="14981"/>
                      <a:pt x="63349" y="14981"/>
                      <a:pt x="63349" y="15910"/>
                    </a:cubicBezTo>
                    <a:lnTo>
                      <a:pt x="64278" y="1975"/>
                    </a:lnTo>
                    <a:close/>
                    <a:moveTo>
                      <a:pt x="40123" y="73507"/>
                    </a:moveTo>
                    <a:cubicBezTo>
                      <a:pt x="47555" y="74437"/>
                      <a:pt x="54058" y="70721"/>
                      <a:pt x="57774" y="64218"/>
                    </a:cubicBezTo>
                    <a:cubicBezTo>
                      <a:pt x="65207" y="50283"/>
                      <a:pt x="65207" y="33561"/>
                      <a:pt x="57774" y="19626"/>
                    </a:cubicBezTo>
                    <a:cubicBezTo>
                      <a:pt x="54058" y="14052"/>
                      <a:pt x="46626" y="10336"/>
                      <a:pt x="40123" y="11265"/>
                    </a:cubicBezTo>
                    <a:cubicBezTo>
                      <a:pt x="32691" y="10336"/>
                      <a:pt x="26187" y="14052"/>
                      <a:pt x="22471" y="20555"/>
                    </a:cubicBezTo>
                    <a:cubicBezTo>
                      <a:pt x="15039" y="34490"/>
                      <a:pt x="15039" y="50283"/>
                      <a:pt x="22471" y="64218"/>
                    </a:cubicBezTo>
                    <a:cubicBezTo>
                      <a:pt x="26187" y="70721"/>
                      <a:pt x="32691" y="74437"/>
                      <a:pt x="40123" y="73507"/>
                    </a:cubicBezTo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1" name="Freihandform: Form 520">
                <a:extLst>
                  <a:ext uri="{FF2B5EF4-FFF2-40B4-BE49-F238E27FC236}">
                    <a16:creationId xmlns:a16="http://schemas.microsoft.com/office/drawing/2014/main" id="{0C5C62B8-44A5-744B-1028-422058FCC021}"/>
                  </a:ext>
                </a:extLst>
              </p:cNvPr>
              <p:cNvSpPr/>
              <p:nvPr/>
            </p:nvSpPr>
            <p:spPr>
              <a:xfrm>
                <a:off x="4823267" y="6710952"/>
                <a:ext cx="74732" cy="87325"/>
              </a:xfrm>
              <a:custGeom>
                <a:avLst/>
                <a:gdLst>
                  <a:gd name="connsiteX0" fmla="*/ 17652 w 74732"/>
                  <a:gd name="connsiteY0" fmla="*/ 14864 h 87325"/>
                  <a:gd name="connsiteX1" fmla="*/ 28800 w 74732"/>
                  <a:gd name="connsiteY1" fmla="*/ 3716 h 87325"/>
                  <a:gd name="connsiteX2" fmla="*/ 42736 w 74732"/>
                  <a:gd name="connsiteY2" fmla="*/ 0 h 87325"/>
                  <a:gd name="connsiteX3" fmla="*/ 64104 w 74732"/>
                  <a:gd name="connsiteY3" fmla="*/ 5574 h 87325"/>
                  <a:gd name="connsiteX4" fmla="*/ 74323 w 74732"/>
                  <a:gd name="connsiteY4" fmla="*/ 28799 h 87325"/>
                  <a:gd name="connsiteX5" fmla="*/ 74323 w 74732"/>
                  <a:gd name="connsiteY5" fmla="*/ 87325 h 87325"/>
                  <a:gd name="connsiteX6" fmla="*/ 58529 w 74732"/>
                  <a:gd name="connsiteY6" fmla="*/ 87325 h 87325"/>
                  <a:gd name="connsiteX7" fmla="*/ 58529 w 74732"/>
                  <a:gd name="connsiteY7" fmla="*/ 34373 h 87325"/>
                  <a:gd name="connsiteX8" fmla="*/ 39020 w 74732"/>
                  <a:gd name="connsiteY8" fmla="*/ 13006 h 87325"/>
                  <a:gd name="connsiteX9" fmla="*/ 30658 w 74732"/>
                  <a:gd name="connsiteY9" fmla="*/ 13935 h 87325"/>
                  <a:gd name="connsiteX10" fmla="*/ 23226 w 74732"/>
                  <a:gd name="connsiteY10" fmla="*/ 18580 h 87325"/>
                  <a:gd name="connsiteX11" fmla="*/ 17652 w 74732"/>
                  <a:gd name="connsiteY11" fmla="*/ 27870 h 87325"/>
                  <a:gd name="connsiteX12" fmla="*/ 15794 w 74732"/>
                  <a:gd name="connsiteY12" fmla="*/ 41805 h 87325"/>
                  <a:gd name="connsiteX13" fmla="*/ 15794 w 74732"/>
                  <a:gd name="connsiteY13" fmla="*/ 87325 h 87325"/>
                  <a:gd name="connsiteX14" fmla="*/ 0 w 74732"/>
                  <a:gd name="connsiteY14" fmla="*/ 87325 h 87325"/>
                  <a:gd name="connsiteX15" fmla="*/ 0 w 74732"/>
                  <a:gd name="connsiteY15" fmla="*/ 2787 h 87325"/>
                  <a:gd name="connsiteX16" fmla="*/ 15794 w 74732"/>
                  <a:gd name="connsiteY16" fmla="*/ 2787 h 87325"/>
                  <a:gd name="connsiteX17" fmla="*/ 15794 w 74732"/>
                  <a:gd name="connsiteY17" fmla="*/ 14864 h 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732" h="87325">
                    <a:moveTo>
                      <a:pt x="17652" y="14864"/>
                    </a:moveTo>
                    <a:cubicBezTo>
                      <a:pt x="20439" y="10219"/>
                      <a:pt x="24155" y="6503"/>
                      <a:pt x="28800" y="3716"/>
                    </a:cubicBezTo>
                    <a:cubicBezTo>
                      <a:pt x="33445" y="929"/>
                      <a:pt x="38090" y="0"/>
                      <a:pt x="42736" y="0"/>
                    </a:cubicBezTo>
                    <a:cubicBezTo>
                      <a:pt x="50168" y="0"/>
                      <a:pt x="57600" y="1858"/>
                      <a:pt x="64104" y="5574"/>
                    </a:cubicBezTo>
                    <a:cubicBezTo>
                      <a:pt x="71536" y="10219"/>
                      <a:pt x="76181" y="19509"/>
                      <a:pt x="74323" y="28799"/>
                    </a:cubicBezTo>
                    <a:lnTo>
                      <a:pt x="74323" y="87325"/>
                    </a:lnTo>
                    <a:lnTo>
                      <a:pt x="58529" y="87325"/>
                    </a:lnTo>
                    <a:lnTo>
                      <a:pt x="58529" y="34373"/>
                    </a:lnTo>
                    <a:cubicBezTo>
                      <a:pt x="58529" y="20438"/>
                      <a:pt x="52026" y="13006"/>
                      <a:pt x="39020" y="13006"/>
                    </a:cubicBezTo>
                    <a:cubicBezTo>
                      <a:pt x="36232" y="13006"/>
                      <a:pt x="33445" y="13935"/>
                      <a:pt x="30658" y="13935"/>
                    </a:cubicBezTo>
                    <a:cubicBezTo>
                      <a:pt x="27871" y="14864"/>
                      <a:pt x="25084" y="16722"/>
                      <a:pt x="23226" y="18580"/>
                    </a:cubicBezTo>
                    <a:cubicBezTo>
                      <a:pt x="20439" y="21367"/>
                      <a:pt x="18581" y="24154"/>
                      <a:pt x="17652" y="27870"/>
                    </a:cubicBezTo>
                    <a:cubicBezTo>
                      <a:pt x="16723" y="32515"/>
                      <a:pt x="15794" y="37160"/>
                      <a:pt x="15794" y="41805"/>
                    </a:cubicBezTo>
                    <a:lnTo>
                      <a:pt x="15794" y="87325"/>
                    </a:lnTo>
                    <a:lnTo>
                      <a:pt x="0" y="87325"/>
                    </a:lnTo>
                    <a:lnTo>
                      <a:pt x="0" y="2787"/>
                    </a:lnTo>
                    <a:lnTo>
                      <a:pt x="15794" y="2787"/>
                    </a:lnTo>
                    <a:lnTo>
                      <a:pt x="15794" y="14864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2" name="Freihandform: Form 521">
                <a:extLst>
                  <a:ext uri="{FF2B5EF4-FFF2-40B4-BE49-F238E27FC236}">
                    <a16:creationId xmlns:a16="http://schemas.microsoft.com/office/drawing/2014/main" id="{78758C74-203B-4613-D7DE-72417A81706A}"/>
                  </a:ext>
                </a:extLst>
              </p:cNvPr>
              <p:cNvSpPr/>
              <p:nvPr/>
            </p:nvSpPr>
            <p:spPr>
              <a:xfrm>
                <a:off x="4726504" y="6710952"/>
                <a:ext cx="71819" cy="89183"/>
              </a:xfrm>
              <a:custGeom>
                <a:avLst/>
                <a:gdLst>
                  <a:gd name="connsiteX0" fmla="*/ 54956 w 71819"/>
                  <a:gd name="connsiteY0" fmla="*/ 34373 h 89183"/>
                  <a:gd name="connsiteX1" fmla="*/ 52168 w 71819"/>
                  <a:gd name="connsiteY1" fmla="*/ 16722 h 89183"/>
                  <a:gd name="connsiteX2" fmla="*/ 37304 w 71819"/>
                  <a:gd name="connsiteY2" fmla="*/ 11148 h 89183"/>
                  <a:gd name="connsiteX3" fmla="*/ 26155 w 71819"/>
                  <a:gd name="connsiteY3" fmla="*/ 14864 h 89183"/>
                  <a:gd name="connsiteX4" fmla="*/ 21510 w 71819"/>
                  <a:gd name="connsiteY4" fmla="*/ 25083 h 89183"/>
                  <a:gd name="connsiteX5" fmla="*/ 4787 w 71819"/>
                  <a:gd name="connsiteY5" fmla="*/ 25083 h 89183"/>
                  <a:gd name="connsiteX6" fmla="*/ 14078 w 71819"/>
                  <a:gd name="connsiteY6" fmla="*/ 6503 h 89183"/>
                  <a:gd name="connsiteX7" fmla="*/ 37304 w 71819"/>
                  <a:gd name="connsiteY7" fmla="*/ 0 h 89183"/>
                  <a:gd name="connsiteX8" fmla="*/ 62388 w 71819"/>
                  <a:gd name="connsiteY8" fmla="*/ 6503 h 89183"/>
                  <a:gd name="connsiteX9" fmla="*/ 71678 w 71819"/>
                  <a:gd name="connsiteY9" fmla="*/ 28799 h 89183"/>
                  <a:gd name="connsiteX10" fmla="*/ 71678 w 71819"/>
                  <a:gd name="connsiteY10" fmla="*/ 86396 h 89183"/>
                  <a:gd name="connsiteX11" fmla="*/ 58672 w 71819"/>
                  <a:gd name="connsiteY11" fmla="*/ 86396 h 89183"/>
                  <a:gd name="connsiteX12" fmla="*/ 56814 w 71819"/>
                  <a:gd name="connsiteY12" fmla="*/ 85467 h 89183"/>
                  <a:gd name="connsiteX13" fmla="*/ 55885 w 71819"/>
                  <a:gd name="connsiteY13" fmla="*/ 74319 h 89183"/>
                  <a:gd name="connsiteX14" fmla="*/ 44736 w 71819"/>
                  <a:gd name="connsiteY14" fmla="*/ 85467 h 89183"/>
                  <a:gd name="connsiteX15" fmla="*/ 28942 w 71819"/>
                  <a:gd name="connsiteY15" fmla="*/ 89183 h 89183"/>
                  <a:gd name="connsiteX16" fmla="*/ 8504 w 71819"/>
                  <a:gd name="connsiteY16" fmla="*/ 82680 h 89183"/>
                  <a:gd name="connsiteX17" fmla="*/ 142 w 71819"/>
                  <a:gd name="connsiteY17" fmla="*/ 65029 h 89183"/>
                  <a:gd name="connsiteX18" fmla="*/ 12220 w 71819"/>
                  <a:gd name="connsiteY18" fmla="*/ 41805 h 89183"/>
                  <a:gd name="connsiteX19" fmla="*/ 41020 w 71819"/>
                  <a:gd name="connsiteY19" fmla="*/ 34373 h 89183"/>
                  <a:gd name="connsiteX20" fmla="*/ 54956 w 71819"/>
                  <a:gd name="connsiteY20" fmla="*/ 34373 h 89183"/>
                  <a:gd name="connsiteX21" fmla="*/ 39162 w 71819"/>
                  <a:gd name="connsiteY21" fmla="*/ 45521 h 89183"/>
                  <a:gd name="connsiteX22" fmla="*/ 23368 w 71819"/>
                  <a:gd name="connsiteY22" fmla="*/ 49236 h 89183"/>
                  <a:gd name="connsiteX23" fmla="*/ 16865 w 71819"/>
                  <a:gd name="connsiteY23" fmla="*/ 61313 h 89183"/>
                  <a:gd name="connsiteX24" fmla="*/ 21510 w 71819"/>
                  <a:gd name="connsiteY24" fmla="*/ 72461 h 89183"/>
                  <a:gd name="connsiteX25" fmla="*/ 33588 w 71819"/>
                  <a:gd name="connsiteY25" fmla="*/ 76177 h 89183"/>
                  <a:gd name="connsiteX26" fmla="*/ 50310 w 71819"/>
                  <a:gd name="connsiteY26" fmla="*/ 66887 h 89183"/>
                  <a:gd name="connsiteX27" fmla="*/ 54956 w 71819"/>
                  <a:gd name="connsiteY27" fmla="*/ 43663 h 89183"/>
                  <a:gd name="connsiteX28" fmla="*/ 39162 w 71819"/>
                  <a:gd name="connsiteY28" fmla="*/ 45521 h 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1819" h="89183">
                    <a:moveTo>
                      <a:pt x="54956" y="34373"/>
                    </a:moveTo>
                    <a:cubicBezTo>
                      <a:pt x="54956" y="27870"/>
                      <a:pt x="54026" y="22296"/>
                      <a:pt x="52168" y="16722"/>
                    </a:cubicBezTo>
                    <a:cubicBezTo>
                      <a:pt x="50310" y="13006"/>
                      <a:pt x="45665" y="11148"/>
                      <a:pt x="37304" y="11148"/>
                    </a:cubicBezTo>
                    <a:cubicBezTo>
                      <a:pt x="33588" y="11148"/>
                      <a:pt x="28942" y="12077"/>
                      <a:pt x="26155" y="14864"/>
                    </a:cubicBezTo>
                    <a:cubicBezTo>
                      <a:pt x="23368" y="17651"/>
                      <a:pt x="21510" y="21367"/>
                      <a:pt x="21510" y="25083"/>
                    </a:cubicBezTo>
                    <a:lnTo>
                      <a:pt x="4787" y="25083"/>
                    </a:lnTo>
                    <a:cubicBezTo>
                      <a:pt x="3858" y="17651"/>
                      <a:pt x="7575" y="10219"/>
                      <a:pt x="14078" y="6503"/>
                    </a:cubicBezTo>
                    <a:cubicBezTo>
                      <a:pt x="20581" y="1858"/>
                      <a:pt x="28942" y="0"/>
                      <a:pt x="37304" y="0"/>
                    </a:cubicBezTo>
                    <a:cubicBezTo>
                      <a:pt x="45665" y="0"/>
                      <a:pt x="54956" y="1858"/>
                      <a:pt x="62388" y="6503"/>
                    </a:cubicBezTo>
                    <a:cubicBezTo>
                      <a:pt x="68891" y="12077"/>
                      <a:pt x="72607" y="20438"/>
                      <a:pt x="71678" y="28799"/>
                    </a:cubicBezTo>
                    <a:lnTo>
                      <a:pt x="71678" y="86396"/>
                    </a:lnTo>
                    <a:lnTo>
                      <a:pt x="58672" y="86396"/>
                    </a:lnTo>
                    <a:cubicBezTo>
                      <a:pt x="57743" y="86396"/>
                      <a:pt x="56814" y="86396"/>
                      <a:pt x="56814" y="85467"/>
                    </a:cubicBezTo>
                    <a:lnTo>
                      <a:pt x="55885" y="74319"/>
                    </a:lnTo>
                    <a:cubicBezTo>
                      <a:pt x="53097" y="78964"/>
                      <a:pt x="49381" y="82680"/>
                      <a:pt x="44736" y="85467"/>
                    </a:cubicBezTo>
                    <a:cubicBezTo>
                      <a:pt x="40091" y="88254"/>
                      <a:pt x="34517" y="89183"/>
                      <a:pt x="28942" y="89183"/>
                    </a:cubicBezTo>
                    <a:cubicBezTo>
                      <a:pt x="21510" y="89183"/>
                      <a:pt x="14078" y="87325"/>
                      <a:pt x="8504" y="82680"/>
                    </a:cubicBezTo>
                    <a:cubicBezTo>
                      <a:pt x="2929" y="78964"/>
                      <a:pt x="-787" y="71532"/>
                      <a:pt x="142" y="65029"/>
                    </a:cubicBezTo>
                    <a:cubicBezTo>
                      <a:pt x="-787" y="55739"/>
                      <a:pt x="3858" y="46450"/>
                      <a:pt x="12220" y="41805"/>
                    </a:cubicBezTo>
                    <a:cubicBezTo>
                      <a:pt x="21510" y="37160"/>
                      <a:pt x="30801" y="34373"/>
                      <a:pt x="41020" y="34373"/>
                    </a:cubicBezTo>
                    <a:lnTo>
                      <a:pt x="54956" y="34373"/>
                    </a:lnTo>
                    <a:close/>
                    <a:moveTo>
                      <a:pt x="39162" y="45521"/>
                    </a:moveTo>
                    <a:cubicBezTo>
                      <a:pt x="33588" y="45521"/>
                      <a:pt x="28013" y="46450"/>
                      <a:pt x="23368" y="49236"/>
                    </a:cubicBezTo>
                    <a:cubicBezTo>
                      <a:pt x="18723" y="52023"/>
                      <a:pt x="15936" y="56668"/>
                      <a:pt x="16865" y="61313"/>
                    </a:cubicBezTo>
                    <a:cubicBezTo>
                      <a:pt x="16865" y="65958"/>
                      <a:pt x="17794" y="69674"/>
                      <a:pt x="21510" y="72461"/>
                    </a:cubicBezTo>
                    <a:cubicBezTo>
                      <a:pt x="25226" y="75248"/>
                      <a:pt x="28942" y="77106"/>
                      <a:pt x="33588" y="76177"/>
                    </a:cubicBezTo>
                    <a:cubicBezTo>
                      <a:pt x="41020" y="77106"/>
                      <a:pt x="47523" y="73390"/>
                      <a:pt x="50310" y="66887"/>
                    </a:cubicBezTo>
                    <a:cubicBezTo>
                      <a:pt x="54026" y="59455"/>
                      <a:pt x="54956" y="52023"/>
                      <a:pt x="54956" y="43663"/>
                    </a:cubicBezTo>
                    <a:lnTo>
                      <a:pt x="39162" y="45521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3" name="Freihandform: Form 522">
                <a:extLst>
                  <a:ext uri="{FF2B5EF4-FFF2-40B4-BE49-F238E27FC236}">
                    <a16:creationId xmlns:a16="http://schemas.microsoft.com/office/drawing/2014/main" id="{ED17FBBB-7E43-D098-3FF3-B338D719FDEA}"/>
                  </a:ext>
                </a:extLst>
              </p:cNvPr>
              <p:cNvSpPr/>
              <p:nvPr/>
            </p:nvSpPr>
            <p:spPr>
              <a:xfrm>
                <a:off x="4630027" y="6675650"/>
                <a:ext cx="72642" cy="121697"/>
              </a:xfrm>
              <a:custGeom>
                <a:avLst/>
                <a:gdLst>
                  <a:gd name="connsiteX0" fmla="*/ 0 w 72642"/>
                  <a:gd name="connsiteY0" fmla="*/ 121698 h 121697"/>
                  <a:gd name="connsiteX1" fmla="*/ 0 w 72642"/>
                  <a:gd name="connsiteY1" fmla="*/ 0 h 121697"/>
                  <a:gd name="connsiteX2" fmla="*/ 15794 w 72642"/>
                  <a:gd name="connsiteY2" fmla="*/ 0 h 121697"/>
                  <a:gd name="connsiteX3" fmla="*/ 15794 w 72642"/>
                  <a:gd name="connsiteY3" fmla="*/ 48308 h 121697"/>
                  <a:gd name="connsiteX4" fmla="*/ 43665 w 72642"/>
                  <a:gd name="connsiteY4" fmla="*/ 34373 h 121697"/>
                  <a:gd name="connsiteX5" fmla="*/ 65962 w 72642"/>
                  <a:gd name="connsiteY5" fmla="*/ 42734 h 121697"/>
                  <a:gd name="connsiteX6" fmla="*/ 72465 w 72642"/>
                  <a:gd name="connsiteY6" fmla="*/ 64100 h 121697"/>
                  <a:gd name="connsiteX7" fmla="*/ 72465 w 72642"/>
                  <a:gd name="connsiteY7" fmla="*/ 121698 h 121697"/>
                  <a:gd name="connsiteX8" fmla="*/ 56671 w 72642"/>
                  <a:gd name="connsiteY8" fmla="*/ 121698 h 121697"/>
                  <a:gd name="connsiteX9" fmla="*/ 56671 w 72642"/>
                  <a:gd name="connsiteY9" fmla="*/ 71532 h 121697"/>
                  <a:gd name="connsiteX10" fmla="*/ 52955 w 72642"/>
                  <a:gd name="connsiteY10" fmla="*/ 52952 h 121697"/>
                  <a:gd name="connsiteX11" fmla="*/ 38090 w 72642"/>
                  <a:gd name="connsiteY11" fmla="*/ 46450 h 121697"/>
                  <a:gd name="connsiteX12" fmla="*/ 26942 w 72642"/>
                  <a:gd name="connsiteY12" fmla="*/ 50166 h 121697"/>
                  <a:gd name="connsiteX13" fmla="*/ 19510 w 72642"/>
                  <a:gd name="connsiteY13" fmla="*/ 58526 h 121697"/>
                  <a:gd name="connsiteX14" fmla="*/ 16723 w 72642"/>
                  <a:gd name="connsiteY14" fmla="*/ 65958 h 121697"/>
                  <a:gd name="connsiteX15" fmla="*/ 15794 w 72642"/>
                  <a:gd name="connsiteY15" fmla="*/ 72461 h 121697"/>
                  <a:gd name="connsiteX16" fmla="*/ 15794 w 72642"/>
                  <a:gd name="connsiteY16" fmla="*/ 121698 h 121697"/>
                  <a:gd name="connsiteX17" fmla="*/ 0 w 72642"/>
                  <a:gd name="connsiteY17" fmla="*/ 121698 h 12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2642" h="121697">
                    <a:moveTo>
                      <a:pt x="0" y="121698"/>
                    </a:moveTo>
                    <a:lnTo>
                      <a:pt x="0" y="0"/>
                    </a:lnTo>
                    <a:lnTo>
                      <a:pt x="15794" y="0"/>
                    </a:lnTo>
                    <a:lnTo>
                      <a:pt x="15794" y="48308"/>
                    </a:lnTo>
                    <a:cubicBezTo>
                      <a:pt x="22297" y="39018"/>
                      <a:pt x="32516" y="34373"/>
                      <a:pt x="43665" y="34373"/>
                    </a:cubicBezTo>
                    <a:cubicBezTo>
                      <a:pt x="52026" y="33444"/>
                      <a:pt x="60387" y="37160"/>
                      <a:pt x="65962" y="42734"/>
                    </a:cubicBezTo>
                    <a:cubicBezTo>
                      <a:pt x="70607" y="49237"/>
                      <a:pt x="73394" y="56668"/>
                      <a:pt x="72465" y="64100"/>
                    </a:cubicBezTo>
                    <a:lnTo>
                      <a:pt x="72465" y="121698"/>
                    </a:lnTo>
                    <a:lnTo>
                      <a:pt x="56671" y="121698"/>
                    </a:lnTo>
                    <a:lnTo>
                      <a:pt x="56671" y="71532"/>
                    </a:lnTo>
                    <a:cubicBezTo>
                      <a:pt x="56671" y="65029"/>
                      <a:pt x="55742" y="58526"/>
                      <a:pt x="52955" y="52952"/>
                    </a:cubicBezTo>
                    <a:cubicBezTo>
                      <a:pt x="49239" y="48308"/>
                      <a:pt x="43665" y="46450"/>
                      <a:pt x="38090" y="46450"/>
                    </a:cubicBezTo>
                    <a:cubicBezTo>
                      <a:pt x="34374" y="46450"/>
                      <a:pt x="30658" y="47379"/>
                      <a:pt x="26942" y="50166"/>
                    </a:cubicBezTo>
                    <a:cubicBezTo>
                      <a:pt x="23226" y="52023"/>
                      <a:pt x="20439" y="54810"/>
                      <a:pt x="19510" y="58526"/>
                    </a:cubicBezTo>
                    <a:cubicBezTo>
                      <a:pt x="18581" y="61313"/>
                      <a:pt x="17652" y="64100"/>
                      <a:pt x="16723" y="65958"/>
                    </a:cubicBezTo>
                    <a:cubicBezTo>
                      <a:pt x="16723" y="67816"/>
                      <a:pt x="15794" y="70603"/>
                      <a:pt x="15794" y="72461"/>
                    </a:cubicBezTo>
                    <a:lnTo>
                      <a:pt x="15794" y="121698"/>
                    </a:lnTo>
                    <a:lnTo>
                      <a:pt x="0" y="121698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4" name="Freihandform: Form 523">
                <a:extLst>
                  <a:ext uri="{FF2B5EF4-FFF2-40B4-BE49-F238E27FC236}">
                    <a16:creationId xmlns:a16="http://schemas.microsoft.com/office/drawing/2014/main" id="{28B5DEB5-B5C6-DBF0-A2BE-75A9B7EC625D}"/>
                  </a:ext>
                </a:extLst>
              </p:cNvPr>
              <p:cNvSpPr/>
              <p:nvPr/>
            </p:nvSpPr>
            <p:spPr>
              <a:xfrm>
                <a:off x="4537468" y="6708993"/>
                <a:ext cx="71190" cy="90330"/>
              </a:xfrm>
              <a:custGeom>
                <a:avLst/>
                <a:gdLst>
                  <a:gd name="connsiteX0" fmla="*/ 55397 w 71190"/>
                  <a:gd name="connsiteY0" fmla="*/ 30758 h 90330"/>
                  <a:gd name="connsiteX1" fmla="*/ 50752 w 71190"/>
                  <a:gd name="connsiteY1" fmla="*/ 17752 h 90330"/>
                  <a:gd name="connsiteX2" fmla="*/ 37745 w 71190"/>
                  <a:gd name="connsiteY2" fmla="*/ 13107 h 90330"/>
                  <a:gd name="connsiteX3" fmla="*/ 21952 w 71190"/>
                  <a:gd name="connsiteY3" fmla="*/ 21468 h 90330"/>
                  <a:gd name="connsiteX4" fmla="*/ 17307 w 71190"/>
                  <a:gd name="connsiteY4" fmla="*/ 45622 h 90330"/>
                  <a:gd name="connsiteX5" fmla="*/ 21952 w 71190"/>
                  <a:gd name="connsiteY5" fmla="*/ 69775 h 90330"/>
                  <a:gd name="connsiteX6" fmla="*/ 37745 w 71190"/>
                  <a:gd name="connsiteY6" fmla="*/ 78136 h 90330"/>
                  <a:gd name="connsiteX7" fmla="*/ 50752 w 71190"/>
                  <a:gd name="connsiteY7" fmla="*/ 73491 h 90330"/>
                  <a:gd name="connsiteX8" fmla="*/ 55397 w 71190"/>
                  <a:gd name="connsiteY8" fmla="*/ 59556 h 90330"/>
                  <a:gd name="connsiteX9" fmla="*/ 71191 w 71190"/>
                  <a:gd name="connsiteY9" fmla="*/ 59556 h 90330"/>
                  <a:gd name="connsiteX10" fmla="*/ 61900 w 71190"/>
                  <a:gd name="connsiteY10" fmla="*/ 81852 h 90330"/>
                  <a:gd name="connsiteX11" fmla="*/ 37745 w 71190"/>
                  <a:gd name="connsiteY11" fmla="*/ 90213 h 90330"/>
                  <a:gd name="connsiteX12" fmla="*/ 8945 w 71190"/>
                  <a:gd name="connsiteY12" fmla="*/ 78136 h 90330"/>
                  <a:gd name="connsiteX13" fmla="*/ 9874 w 71190"/>
                  <a:gd name="connsiteY13" fmla="*/ 13107 h 90330"/>
                  <a:gd name="connsiteX14" fmla="*/ 38674 w 71190"/>
                  <a:gd name="connsiteY14" fmla="*/ 101 h 90330"/>
                  <a:gd name="connsiteX15" fmla="*/ 61900 w 71190"/>
                  <a:gd name="connsiteY15" fmla="*/ 8462 h 90330"/>
                  <a:gd name="connsiteX16" fmla="*/ 71191 w 71190"/>
                  <a:gd name="connsiteY16" fmla="*/ 29829 h 90330"/>
                  <a:gd name="connsiteX17" fmla="*/ 55397 w 71190"/>
                  <a:gd name="connsiteY17" fmla="*/ 30758 h 9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1190" h="90330">
                    <a:moveTo>
                      <a:pt x="55397" y="30758"/>
                    </a:moveTo>
                    <a:cubicBezTo>
                      <a:pt x="55397" y="26113"/>
                      <a:pt x="54468" y="21468"/>
                      <a:pt x="50752" y="17752"/>
                    </a:cubicBezTo>
                    <a:cubicBezTo>
                      <a:pt x="47036" y="14036"/>
                      <a:pt x="42391" y="12178"/>
                      <a:pt x="37745" y="13107"/>
                    </a:cubicBezTo>
                    <a:cubicBezTo>
                      <a:pt x="31242" y="13107"/>
                      <a:pt x="24739" y="15894"/>
                      <a:pt x="21952" y="21468"/>
                    </a:cubicBezTo>
                    <a:cubicBezTo>
                      <a:pt x="18236" y="28900"/>
                      <a:pt x="16378" y="37261"/>
                      <a:pt x="17307" y="45622"/>
                    </a:cubicBezTo>
                    <a:cubicBezTo>
                      <a:pt x="16378" y="53982"/>
                      <a:pt x="18236" y="62343"/>
                      <a:pt x="21952" y="69775"/>
                    </a:cubicBezTo>
                    <a:cubicBezTo>
                      <a:pt x="25668" y="75349"/>
                      <a:pt x="31242" y="79065"/>
                      <a:pt x="37745" y="78136"/>
                    </a:cubicBezTo>
                    <a:cubicBezTo>
                      <a:pt x="42391" y="78136"/>
                      <a:pt x="47036" y="76278"/>
                      <a:pt x="50752" y="73491"/>
                    </a:cubicBezTo>
                    <a:cubicBezTo>
                      <a:pt x="54468" y="69775"/>
                      <a:pt x="56326" y="64201"/>
                      <a:pt x="55397" y="59556"/>
                    </a:cubicBezTo>
                    <a:lnTo>
                      <a:pt x="71191" y="59556"/>
                    </a:lnTo>
                    <a:cubicBezTo>
                      <a:pt x="71191" y="67917"/>
                      <a:pt x="67475" y="76278"/>
                      <a:pt x="61900" y="81852"/>
                    </a:cubicBezTo>
                    <a:cubicBezTo>
                      <a:pt x="55397" y="87426"/>
                      <a:pt x="47036" y="90213"/>
                      <a:pt x="37745" y="90213"/>
                    </a:cubicBezTo>
                    <a:cubicBezTo>
                      <a:pt x="26597" y="91142"/>
                      <a:pt x="16378" y="86497"/>
                      <a:pt x="8945" y="78136"/>
                    </a:cubicBezTo>
                    <a:cubicBezTo>
                      <a:pt x="-3132" y="58627"/>
                      <a:pt x="-3132" y="33545"/>
                      <a:pt x="9874" y="13107"/>
                    </a:cubicBezTo>
                    <a:cubicBezTo>
                      <a:pt x="17307" y="4746"/>
                      <a:pt x="27526" y="-828"/>
                      <a:pt x="38674" y="101"/>
                    </a:cubicBezTo>
                    <a:cubicBezTo>
                      <a:pt x="47036" y="101"/>
                      <a:pt x="55397" y="2888"/>
                      <a:pt x="61900" y="8462"/>
                    </a:cubicBezTo>
                    <a:cubicBezTo>
                      <a:pt x="68404" y="14036"/>
                      <a:pt x="71191" y="21468"/>
                      <a:pt x="71191" y="29829"/>
                    </a:cubicBezTo>
                    <a:lnTo>
                      <a:pt x="55397" y="30758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5" name="Freihandform: Form 524">
                <a:extLst>
                  <a:ext uri="{FF2B5EF4-FFF2-40B4-BE49-F238E27FC236}">
                    <a16:creationId xmlns:a16="http://schemas.microsoft.com/office/drawing/2014/main" id="{CB805330-5D49-8055-1BBD-943BBC7AF8E8}"/>
                  </a:ext>
                </a:extLst>
              </p:cNvPr>
              <p:cNvSpPr/>
              <p:nvPr/>
            </p:nvSpPr>
            <p:spPr>
              <a:xfrm>
                <a:off x="4432142" y="6673792"/>
                <a:ext cx="53884" cy="124484"/>
              </a:xfrm>
              <a:custGeom>
                <a:avLst/>
                <a:gdLst>
                  <a:gd name="connsiteX0" fmla="*/ 15794 w 53884"/>
                  <a:gd name="connsiteY0" fmla="*/ 123556 h 124484"/>
                  <a:gd name="connsiteX1" fmla="*/ 15794 w 53884"/>
                  <a:gd name="connsiteY1" fmla="*/ 50165 h 124484"/>
                  <a:gd name="connsiteX2" fmla="*/ 0 w 53884"/>
                  <a:gd name="connsiteY2" fmla="*/ 50165 h 124484"/>
                  <a:gd name="connsiteX3" fmla="*/ 0 w 53884"/>
                  <a:gd name="connsiteY3" fmla="*/ 39018 h 124484"/>
                  <a:gd name="connsiteX4" fmla="*/ 16723 w 53884"/>
                  <a:gd name="connsiteY4" fmla="*/ 39018 h 124484"/>
                  <a:gd name="connsiteX5" fmla="*/ 16723 w 53884"/>
                  <a:gd name="connsiteY5" fmla="*/ 23225 h 124484"/>
                  <a:gd name="connsiteX6" fmla="*/ 24155 w 53884"/>
                  <a:gd name="connsiteY6" fmla="*/ 5574 h 124484"/>
                  <a:gd name="connsiteX7" fmla="*/ 42736 w 53884"/>
                  <a:gd name="connsiteY7" fmla="*/ 0 h 124484"/>
                  <a:gd name="connsiteX8" fmla="*/ 48310 w 53884"/>
                  <a:gd name="connsiteY8" fmla="*/ 929 h 124484"/>
                  <a:gd name="connsiteX9" fmla="*/ 53884 w 53884"/>
                  <a:gd name="connsiteY9" fmla="*/ 1858 h 124484"/>
                  <a:gd name="connsiteX10" fmla="*/ 53884 w 53884"/>
                  <a:gd name="connsiteY10" fmla="*/ 14864 h 124484"/>
                  <a:gd name="connsiteX11" fmla="*/ 45523 w 53884"/>
                  <a:gd name="connsiteY11" fmla="*/ 13935 h 124484"/>
                  <a:gd name="connsiteX12" fmla="*/ 35303 w 53884"/>
                  <a:gd name="connsiteY12" fmla="*/ 16722 h 124484"/>
                  <a:gd name="connsiteX13" fmla="*/ 32516 w 53884"/>
                  <a:gd name="connsiteY13" fmla="*/ 26012 h 124484"/>
                  <a:gd name="connsiteX14" fmla="*/ 32516 w 53884"/>
                  <a:gd name="connsiteY14" fmla="*/ 39947 h 124484"/>
                  <a:gd name="connsiteX15" fmla="*/ 52026 w 53884"/>
                  <a:gd name="connsiteY15" fmla="*/ 39947 h 124484"/>
                  <a:gd name="connsiteX16" fmla="*/ 52026 w 53884"/>
                  <a:gd name="connsiteY16" fmla="*/ 51095 h 124484"/>
                  <a:gd name="connsiteX17" fmla="*/ 32516 w 53884"/>
                  <a:gd name="connsiteY17" fmla="*/ 51095 h 124484"/>
                  <a:gd name="connsiteX18" fmla="*/ 32516 w 53884"/>
                  <a:gd name="connsiteY18" fmla="*/ 124485 h 124484"/>
                  <a:gd name="connsiteX19" fmla="*/ 15794 w 53884"/>
                  <a:gd name="connsiteY19" fmla="*/ 123556 h 12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84" h="124484">
                    <a:moveTo>
                      <a:pt x="15794" y="123556"/>
                    </a:moveTo>
                    <a:lnTo>
                      <a:pt x="15794" y="50165"/>
                    </a:lnTo>
                    <a:lnTo>
                      <a:pt x="0" y="50165"/>
                    </a:lnTo>
                    <a:lnTo>
                      <a:pt x="0" y="39018"/>
                    </a:lnTo>
                    <a:lnTo>
                      <a:pt x="16723" y="39018"/>
                    </a:lnTo>
                    <a:lnTo>
                      <a:pt x="16723" y="23225"/>
                    </a:lnTo>
                    <a:cubicBezTo>
                      <a:pt x="15794" y="16722"/>
                      <a:pt x="18581" y="9290"/>
                      <a:pt x="24155" y="5574"/>
                    </a:cubicBezTo>
                    <a:cubicBezTo>
                      <a:pt x="29729" y="1858"/>
                      <a:pt x="36232" y="0"/>
                      <a:pt x="42736" y="0"/>
                    </a:cubicBezTo>
                    <a:cubicBezTo>
                      <a:pt x="44594" y="0"/>
                      <a:pt x="46452" y="0"/>
                      <a:pt x="48310" y="929"/>
                    </a:cubicBezTo>
                    <a:cubicBezTo>
                      <a:pt x="50168" y="929"/>
                      <a:pt x="52026" y="1858"/>
                      <a:pt x="53884" y="1858"/>
                    </a:cubicBezTo>
                    <a:lnTo>
                      <a:pt x="53884" y="14864"/>
                    </a:lnTo>
                    <a:lnTo>
                      <a:pt x="45523" y="13935"/>
                    </a:lnTo>
                    <a:cubicBezTo>
                      <a:pt x="41807" y="13935"/>
                      <a:pt x="38091" y="14864"/>
                      <a:pt x="35303" y="16722"/>
                    </a:cubicBezTo>
                    <a:cubicBezTo>
                      <a:pt x="32516" y="19509"/>
                      <a:pt x="31587" y="22296"/>
                      <a:pt x="32516" y="26012"/>
                    </a:cubicBezTo>
                    <a:lnTo>
                      <a:pt x="32516" y="39947"/>
                    </a:lnTo>
                    <a:lnTo>
                      <a:pt x="52026" y="39947"/>
                    </a:lnTo>
                    <a:lnTo>
                      <a:pt x="52026" y="51095"/>
                    </a:lnTo>
                    <a:lnTo>
                      <a:pt x="32516" y="51095"/>
                    </a:lnTo>
                    <a:lnTo>
                      <a:pt x="32516" y="124485"/>
                    </a:lnTo>
                    <a:lnTo>
                      <a:pt x="15794" y="123556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6" name="Freihandform: Form 525">
                <a:extLst>
                  <a:ext uri="{FF2B5EF4-FFF2-40B4-BE49-F238E27FC236}">
                    <a16:creationId xmlns:a16="http://schemas.microsoft.com/office/drawing/2014/main" id="{A3DE8742-E2EE-F02D-46B1-9F5C37AF8A16}"/>
                  </a:ext>
                </a:extLst>
              </p:cNvPr>
              <p:cNvSpPr/>
              <p:nvPr/>
            </p:nvSpPr>
            <p:spPr>
              <a:xfrm>
                <a:off x="4336218" y="6710488"/>
                <a:ext cx="83963" cy="90112"/>
              </a:xfrm>
              <a:custGeom>
                <a:avLst/>
                <a:gdLst>
                  <a:gd name="connsiteX0" fmla="*/ 42039 w 83963"/>
                  <a:gd name="connsiteY0" fmla="*/ 77571 h 90112"/>
                  <a:gd name="connsiteX1" fmla="*/ 61549 w 83963"/>
                  <a:gd name="connsiteY1" fmla="*/ 68281 h 90112"/>
                  <a:gd name="connsiteX2" fmla="*/ 61549 w 83963"/>
                  <a:gd name="connsiteY2" fmla="*/ 19973 h 90112"/>
                  <a:gd name="connsiteX3" fmla="*/ 27174 w 83963"/>
                  <a:gd name="connsiteY3" fmla="*/ 16257 h 90112"/>
                  <a:gd name="connsiteX4" fmla="*/ 23458 w 83963"/>
                  <a:gd name="connsiteY4" fmla="*/ 19973 h 90112"/>
                  <a:gd name="connsiteX5" fmla="*/ 23458 w 83963"/>
                  <a:gd name="connsiteY5" fmla="*/ 68281 h 90112"/>
                  <a:gd name="connsiteX6" fmla="*/ 42039 w 83963"/>
                  <a:gd name="connsiteY6" fmla="*/ 77571 h 90112"/>
                  <a:gd name="connsiteX7" fmla="*/ 83846 w 83963"/>
                  <a:gd name="connsiteY7" fmla="*/ 45056 h 90112"/>
                  <a:gd name="connsiteX8" fmla="*/ 72697 w 83963"/>
                  <a:gd name="connsiteY8" fmla="*/ 77571 h 90112"/>
                  <a:gd name="connsiteX9" fmla="*/ 10452 w 83963"/>
                  <a:gd name="connsiteY9" fmla="*/ 77571 h 90112"/>
                  <a:gd name="connsiteX10" fmla="*/ 10452 w 83963"/>
                  <a:gd name="connsiteY10" fmla="*/ 12541 h 90112"/>
                  <a:gd name="connsiteX11" fmla="*/ 72697 w 83963"/>
                  <a:gd name="connsiteY11" fmla="*/ 12541 h 90112"/>
                  <a:gd name="connsiteX12" fmla="*/ 83846 w 83963"/>
                  <a:gd name="connsiteY12" fmla="*/ 45056 h 9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963" h="90112">
                    <a:moveTo>
                      <a:pt x="42039" y="77571"/>
                    </a:moveTo>
                    <a:cubicBezTo>
                      <a:pt x="49471" y="78500"/>
                      <a:pt x="56904" y="74784"/>
                      <a:pt x="61549" y="68281"/>
                    </a:cubicBezTo>
                    <a:cubicBezTo>
                      <a:pt x="68981" y="53417"/>
                      <a:pt x="68981" y="35766"/>
                      <a:pt x="61549" y="19973"/>
                    </a:cubicBezTo>
                    <a:cubicBezTo>
                      <a:pt x="53187" y="9754"/>
                      <a:pt x="37394" y="7896"/>
                      <a:pt x="27174" y="16257"/>
                    </a:cubicBezTo>
                    <a:cubicBezTo>
                      <a:pt x="26245" y="17186"/>
                      <a:pt x="24387" y="18115"/>
                      <a:pt x="23458" y="19973"/>
                    </a:cubicBezTo>
                    <a:cubicBezTo>
                      <a:pt x="16026" y="34837"/>
                      <a:pt x="16026" y="52488"/>
                      <a:pt x="23458" y="68281"/>
                    </a:cubicBezTo>
                    <a:cubicBezTo>
                      <a:pt x="27174" y="74784"/>
                      <a:pt x="34607" y="78500"/>
                      <a:pt x="42039" y="77571"/>
                    </a:cubicBezTo>
                    <a:moveTo>
                      <a:pt x="83846" y="45056"/>
                    </a:moveTo>
                    <a:cubicBezTo>
                      <a:pt x="84775" y="57133"/>
                      <a:pt x="80130" y="68281"/>
                      <a:pt x="72697" y="77571"/>
                    </a:cubicBezTo>
                    <a:cubicBezTo>
                      <a:pt x="55046" y="94293"/>
                      <a:pt x="28103" y="94293"/>
                      <a:pt x="10452" y="77571"/>
                    </a:cubicBezTo>
                    <a:cubicBezTo>
                      <a:pt x="-3484" y="58062"/>
                      <a:pt x="-3484" y="32050"/>
                      <a:pt x="10452" y="12541"/>
                    </a:cubicBezTo>
                    <a:cubicBezTo>
                      <a:pt x="28103" y="-4180"/>
                      <a:pt x="55046" y="-4180"/>
                      <a:pt x="72697" y="12541"/>
                    </a:cubicBezTo>
                    <a:cubicBezTo>
                      <a:pt x="80130" y="20902"/>
                      <a:pt x="83846" y="32979"/>
                      <a:pt x="83846" y="45056"/>
                    </a:cubicBezTo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7" name="Freihandform: Form 526">
                <a:extLst>
                  <a:ext uri="{FF2B5EF4-FFF2-40B4-BE49-F238E27FC236}">
                    <a16:creationId xmlns:a16="http://schemas.microsoft.com/office/drawing/2014/main" id="{20A643B7-31E1-EDEC-6B9C-D044D13F7D93}"/>
                  </a:ext>
                </a:extLst>
              </p:cNvPr>
              <p:cNvSpPr/>
              <p:nvPr/>
            </p:nvSpPr>
            <p:spPr>
              <a:xfrm>
                <a:off x="4190592" y="6712810"/>
                <a:ext cx="87329" cy="117052"/>
              </a:xfrm>
              <a:custGeom>
                <a:avLst/>
                <a:gdLst>
                  <a:gd name="connsiteX0" fmla="*/ 38091 w 87329"/>
                  <a:gd name="connsiteY0" fmla="*/ 117053 h 117052"/>
                  <a:gd name="connsiteX1" fmla="*/ 22297 w 87329"/>
                  <a:gd name="connsiteY1" fmla="*/ 117053 h 117052"/>
                  <a:gd name="connsiteX2" fmla="*/ 35303 w 87329"/>
                  <a:gd name="connsiteY2" fmla="*/ 84538 h 117052"/>
                  <a:gd name="connsiteX3" fmla="*/ 0 w 87329"/>
                  <a:gd name="connsiteY3" fmla="*/ 0 h 117052"/>
                  <a:gd name="connsiteX4" fmla="*/ 17652 w 87329"/>
                  <a:gd name="connsiteY4" fmla="*/ 0 h 117052"/>
                  <a:gd name="connsiteX5" fmla="*/ 43665 w 87329"/>
                  <a:gd name="connsiteY5" fmla="*/ 66887 h 117052"/>
                  <a:gd name="connsiteX6" fmla="*/ 70607 w 87329"/>
                  <a:gd name="connsiteY6" fmla="*/ 0 h 117052"/>
                  <a:gd name="connsiteX7" fmla="*/ 87330 w 87329"/>
                  <a:gd name="connsiteY7" fmla="*/ 0 h 117052"/>
                  <a:gd name="connsiteX8" fmla="*/ 38091 w 87329"/>
                  <a:gd name="connsiteY8" fmla="*/ 117053 h 11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329" h="117052">
                    <a:moveTo>
                      <a:pt x="38091" y="117053"/>
                    </a:moveTo>
                    <a:lnTo>
                      <a:pt x="22297" y="117053"/>
                    </a:lnTo>
                    <a:lnTo>
                      <a:pt x="35303" y="84538"/>
                    </a:lnTo>
                    <a:lnTo>
                      <a:pt x="0" y="0"/>
                    </a:lnTo>
                    <a:lnTo>
                      <a:pt x="17652" y="0"/>
                    </a:lnTo>
                    <a:lnTo>
                      <a:pt x="43665" y="66887"/>
                    </a:lnTo>
                    <a:lnTo>
                      <a:pt x="70607" y="0"/>
                    </a:lnTo>
                    <a:lnTo>
                      <a:pt x="87330" y="0"/>
                    </a:lnTo>
                    <a:lnTo>
                      <a:pt x="38091" y="117053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8" name="Freihandform: Form 527">
                <a:extLst>
                  <a:ext uri="{FF2B5EF4-FFF2-40B4-BE49-F238E27FC236}">
                    <a16:creationId xmlns:a16="http://schemas.microsoft.com/office/drawing/2014/main" id="{CD29DDBA-03F4-315A-A8AE-94D0948FEF13}"/>
                  </a:ext>
                </a:extLst>
              </p:cNvPr>
              <p:cNvSpPr/>
              <p:nvPr/>
            </p:nvSpPr>
            <p:spPr>
              <a:xfrm>
                <a:off x="4104049" y="6710952"/>
                <a:ext cx="71819" cy="89183"/>
              </a:xfrm>
              <a:custGeom>
                <a:avLst/>
                <a:gdLst>
                  <a:gd name="connsiteX0" fmla="*/ 54956 w 71819"/>
                  <a:gd name="connsiteY0" fmla="*/ 34373 h 89183"/>
                  <a:gd name="connsiteX1" fmla="*/ 52168 w 71819"/>
                  <a:gd name="connsiteY1" fmla="*/ 16722 h 89183"/>
                  <a:gd name="connsiteX2" fmla="*/ 37304 w 71819"/>
                  <a:gd name="connsiteY2" fmla="*/ 11148 h 89183"/>
                  <a:gd name="connsiteX3" fmla="*/ 26155 w 71819"/>
                  <a:gd name="connsiteY3" fmla="*/ 14864 h 89183"/>
                  <a:gd name="connsiteX4" fmla="*/ 21510 w 71819"/>
                  <a:gd name="connsiteY4" fmla="*/ 25083 h 89183"/>
                  <a:gd name="connsiteX5" fmla="*/ 4787 w 71819"/>
                  <a:gd name="connsiteY5" fmla="*/ 25083 h 89183"/>
                  <a:gd name="connsiteX6" fmla="*/ 14078 w 71819"/>
                  <a:gd name="connsiteY6" fmla="*/ 6503 h 89183"/>
                  <a:gd name="connsiteX7" fmla="*/ 37304 w 71819"/>
                  <a:gd name="connsiteY7" fmla="*/ 0 h 89183"/>
                  <a:gd name="connsiteX8" fmla="*/ 62388 w 71819"/>
                  <a:gd name="connsiteY8" fmla="*/ 6503 h 89183"/>
                  <a:gd name="connsiteX9" fmla="*/ 71678 w 71819"/>
                  <a:gd name="connsiteY9" fmla="*/ 28799 h 89183"/>
                  <a:gd name="connsiteX10" fmla="*/ 71678 w 71819"/>
                  <a:gd name="connsiteY10" fmla="*/ 86396 h 89183"/>
                  <a:gd name="connsiteX11" fmla="*/ 58672 w 71819"/>
                  <a:gd name="connsiteY11" fmla="*/ 86396 h 89183"/>
                  <a:gd name="connsiteX12" fmla="*/ 56814 w 71819"/>
                  <a:gd name="connsiteY12" fmla="*/ 85467 h 89183"/>
                  <a:gd name="connsiteX13" fmla="*/ 55885 w 71819"/>
                  <a:gd name="connsiteY13" fmla="*/ 74319 h 89183"/>
                  <a:gd name="connsiteX14" fmla="*/ 44736 w 71819"/>
                  <a:gd name="connsiteY14" fmla="*/ 85467 h 89183"/>
                  <a:gd name="connsiteX15" fmla="*/ 28942 w 71819"/>
                  <a:gd name="connsiteY15" fmla="*/ 89183 h 89183"/>
                  <a:gd name="connsiteX16" fmla="*/ 8504 w 71819"/>
                  <a:gd name="connsiteY16" fmla="*/ 82680 h 89183"/>
                  <a:gd name="connsiteX17" fmla="*/ 142 w 71819"/>
                  <a:gd name="connsiteY17" fmla="*/ 65029 h 89183"/>
                  <a:gd name="connsiteX18" fmla="*/ 12220 w 71819"/>
                  <a:gd name="connsiteY18" fmla="*/ 41805 h 89183"/>
                  <a:gd name="connsiteX19" fmla="*/ 41020 w 71819"/>
                  <a:gd name="connsiteY19" fmla="*/ 34373 h 89183"/>
                  <a:gd name="connsiteX20" fmla="*/ 54956 w 71819"/>
                  <a:gd name="connsiteY20" fmla="*/ 34373 h 89183"/>
                  <a:gd name="connsiteX21" fmla="*/ 39162 w 71819"/>
                  <a:gd name="connsiteY21" fmla="*/ 45521 h 89183"/>
                  <a:gd name="connsiteX22" fmla="*/ 23368 w 71819"/>
                  <a:gd name="connsiteY22" fmla="*/ 49236 h 89183"/>
                  <a:gd name="connsiteX23" fmla="*/ 16865 w 71819"/>
                  <a:gd name="connsiteY23" fmla="*/ 61313 h 89183"/>
                  <a:gd name="connsiteX24" fmla="*/ 21510 w 71819"/>
                  <a:gd name="connsiteY24" fmla="*/ 72461 h 89183"/>
                  <a:gd name="connsiteX25" fmla="*/ 33588 w 71819"/>
                  <a:gd name="connsiteY25" fmla="*/ 76177 h 89183"/>
                  <a:gd name="connsiteX26" fmla="*/ 50310 w 71819"/>
                  <a:gd name="connsiteY26" fmla="*/ 66887 h 89183"/>
                  <a:gd name="connsiteX27" fmla="*/ 54956 w 71819"/>
                  <a:gd name="connsiteY27" fmla="*/ 43663 h 89183"/>
                  <a:gd name="connsiteX28" fmla="*/ 39162 w 71819"/>
                  <a:gd name="connsiteY28" fmla="*/ 45521 h 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1819" h="89183">
                    <a:moveTo>
                      <a:pt x="54956" y="34373"/>
                    </a:moveTo>
                    <a:cubicBezTo>
                      <a:pt x="54956" y="27870"/>
                      <a:pt x="54026" y="22296"/>
                      <a:pt x="52168" y="16722"/>
                    </a:cubicBezTo>
                    <a:cubicBezTo>
                      <a:pt x="50310" y="13006"/>
                      <a:pt x="45665" y="11148"/>
                      <a:pt x="37304" y="11148"/>
                    </a:cubicBezTo>
                    <a:cubicBezTo>
                      <a:pt x="33588" y="11148"/>
                      <a:pt x="29871" y="12077"/>
                      <a:pt x="26155" y="14864"/>
                    </a:cubicBezTo>
                    <a:cubicBezTo>
                      <a:pt x="23368" y="17651"/>
                      <a:pt x="21510" y="21367"/>
                      <a:pt x="21510" y="25083"/>
                    </a:cubicBezTo>
                    <a:lnTo>
                      <a:pt x="4787" y="25083"/>
                    </a:lnTo>
                    <a:cubicBezTo>
                      <a:pt x="3858" y="17651"/>
                      <a:pt x="7575" y="10219"/>
                      <a:pt x="14078" y="6503"/>
                    </a:cubicBezTo>
                    <a:cubicBezTo>
                      <a:pt x="20581" y="1858"/>
                      <a:pt x="28942" y="0"/>
                      <a:pt x="37304" y="0"/>
                    </a:cubicBezTo>
                    <a:cubicBezTo>
                      <a:pt x="45665" y="0"/>
                      <a:pt x="54956" y="1858"/>
                      <a:pt x="62388" y="6503"/>
                    </a:cubicBezTo>
                    <a:cubicBezTo>
                      <a:pt x="68891" y="12077"/>
                      <a:pt x="72607" y="20438"/>
                      <a:pt x="71678" y="28799"/>
                    </a:cubicBezTo>
                    <a:lnTo>
                      <a:pt x="71678" y="86396"/>
                    </a:lnTo>
                    <a:lnTo>
                      <a:pt x="58672" y="86396"/>
                    </a:lnTo>
                    <a:cubicBezTo>
                      <a:pt x="57743" y="86396"/>
                      <a:pt x="56814" y="86396"/>
                      <a:pt x="56814" y="85467"/>
                    </a:cubicBezTo>
                    <a:lnTo>
                      <a:pt x="55885" y="74319"/>
                    </a:lnTo>
                    <a:cubicBezTo>
                      <a:pt x="53097" y="78964"/>
                      <a:pt x="49381" y="82680"/>
                      <a:pt x="44736" y="85467"/>
                    </a:cubicBezTo>
                    <a:cubicBezTo>
                      <a:pt x="40091" y="88254"/>
                      <a:pt x="34517" y="89183"/>
                      <a:pt x="28942" y="89183"/>
                    </a:cubicBezTo>
                    <a:cubicBezTo>
                      <a:pt x="21510" y="89183"/>
                      <a:pt x="14078" y="87325"/>
                      <a:pt x="8504" y="82680"/>
                    </a:cubicBezTo>
                    <a:cubicBezTo>
                      <a:pt x="2929" y="78964"/>
                      <a:pt x="-787" y="71532"/>
                      <a:pt x="142" y="65029"/>
                    </a:cubicBezTo>
                    <a:cubicBezTo>
                      <a:pt x="-787" y="55739"/>
                      <a:pt x="3858" y="46450"/>
                      <a:pt x="12220" y="41805"/>
                    </a:cubicBezTo>
                    <a:cubicBezTo>
                      <a:pt x="21510" y="37160"/>
                      <a:pt x="30801" y="34373"/>
                      <a:pt x="41020" y="34373"/>
                    </a:cubicBezTo>
                    <a:lnTo>
                      <a:pt x="54956" y="34373"/>
                    </a:lnTo>
                    <a:close/>
                    <a:moveTo>
                      <a:pt x="39162" y="45521"/>
                    </a:moveTo>
                    <a:cubicBezTo>
                      <a:pt x="33588" y="45521"/>
                      <a:pt x="28013" y="46450"/>
                      <a:pt x="23368" y="49236"/>
                    </a:cubicBezTo>
                    <a:cubicBezTo>
                      <a:pt x="18723" y="52023"/>
                      <a:pt x="15936" y="56668"/>
                      <a:pt x="16865" y="61313"/>
                    </a:cubicBezTo>
                    <a:cubicBezTo>
                      <a:pt x="16865" y="65958"/>
                      <a:pt x="17794" y="69674"/>
                      <a:pt x="21510" y="72461"/>
                    </a:cubicBezTo>
                    <a:cubicBezTo>
                      <a:pt x="25226" y="75248"/>
                      <a:pt x="28942" y="77106"/>
                      <a:pt x="33588" y="76177"/>
                    </a:cubicBezTo>
                    <a:cubicBezTo>
                      <a:pt x="41020" y="77106"/>
                      <a:pt x="47523" y="73390"/>
                      <a:pt x="50310" y="66887"/>
                    </a:cubicBezTo>
                    <a:cubicBezTo>
                      <a:pt x="54026" y="59455"/>
                      <a:pt x="54956" y="52023"/>
                      <a:pt x="54956" y="43663"/>
                    </a:cubicBezTo>
                    <a:lnTo>
                      <a:pt x="39162" y="45521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29" name="Freihandform: Form 528">
                <a:extLst>
                  <a:ext uri="{FF2B5EF4-FFF2-40B4-BE49-F238E27FC236}">
                    <a16:creationId xmlns:a16="http://schemas.microsoft.com/office/drawing/2014/main" id="{475E880F-ED2D-A8B8-05E0-EA366E244F15}"/>
                  </a:ext>
                </a:extLst>
              </p:cNvPr>
              <p:cNvSpPr/>
              <p:nvPr/>
            </p:nvSpPr>
            <p:spPr>
              <a:xfrm>
                <a:off x="3957403" y="6712810"/>
                <a:ext cx="135639" cy="84538"/>
              </a:xfrm>
              <a:custGeom>
                <a:avLst/>
                <a:gdLst>
                  <a:gd name="connsiteX0" fmla="*/ 135640 w 135639"/>
                  <a:gd name="connsiteY0" fmla="*/ 0 h 84538"/>
                  <a:gd name="connsiteX1" fmla="*/ 105910 w 135639"/>
                  <a:gd name="connsiteY1" fmla="*/ 84538 h 84538"/>
                  <a:gd name="connsiteX2" fmla="*/ 88259 w 135639"/>
                  <a:gd name="connsiteY2" fmla="*/ 84538 h 84538"/>
                  <a:gd name="connsiteX3" fmla="*/ 68749 w 135639"/>
                  <a:gd name="connsiteY3" fmla="*/ 14864 h 84538"/>
                  <a:gd name="connsiteX4" fmla="*/ 46452 w 135639"/>
                  <a:gd name="connsiteY4" fmla="*/ 84538 h 84538"/>
                  <a:gd name="connsiteX5" fmla="*/ 27871 w 135639"/>
                  <a:gd name="connsiteY5" fmla="*/ 84538 h 84538"/>
                  <a:gd name="connsiteX6" fmla="*/ 0 w 135639"/>
                  <a:gd name="connsiteY6" fmla="*/ 0 h 84538"/>
                  <a:gd name="connsiteX7" fmla="*/ 17652 w 135639"/>
                  <a:gd name="connsiteY7" fmla="*/ 0 h 84538"/>
                  <a:gd name="connsiteX8" fmla="*/ 38091 w 135639"/>
                  <a:gd name="connsiteY8" fmla="*/ 67816 h 84538"/>
                  <a:gd name="connsiteX9" fmla="*/ 59459 w 135639"/>
                  <a:gd name="connsiteY9" fmla="*/ 0 h 84538"/>
                  <a:gd name="connsiteX10" fmla="*/ 79897 w 135639"/>
                  <a:gd name="connsiteY10" fmla="*/ 0 h 84538"/>
                  <a:gd name="connsiteX11" fmla="*/ 98478 w 135639"/>
                  <a:gd name="connsiteY11" fmla="*/ 66887 h 84538"/>
                  <a:gd name="connsiteX12" fmla="*/ 119846 w 135639"/>
                  <a:gd name="connsiteY12" fmla="*/ 0 h 84538"/>
                  <a:gd name="connsiteX13" fmla="*/ 135640 w 135639"/>
                  <a:gd name="connsiteY13" fmla="*/ 0 h 8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639" h="84538">
                    <a:moveTo>
                      <a:pt x="135640" y="0"/>
                    </a:moveTo>
                    <a:lnTo>
                      <a:pt x="105910" y="84538"/>
                    </a:lnTo>
                    <a:lnTo>
                      <a:pt x="88259" y="84538"/>
                    </a:lnTo>
                    <a:lnTo>
                      <a:pt x="68749" y="14864"/>
                    </a:lnTo>
                    <a:lnTo>
                      <a:pt x="46452" y="84538"/>
                    </a:lnTo>
                    <a:lnTo>
                      <a:pt x="27871" y="84538"/>
                    </a:lnTo>
                    <a:lnTo>
                      <a:pt x="0" y="0"/>
                    </a:lnTo>
                    <a:lnTo>
                      <a:pt x="17652" y="0"/>
                    </a:lnTo>
                    <a:lnTo>
                      <a:pt x="38091" y="67816"/>
                    </a:lnTo>
                    <a:lnTo>
                      <a:pt x="59459" y="0"/>
                    </a:lnTo>
                    <a:lnTo>
                      <a:pt x="79897" y="0"/>
                    </a:lnTo>
                    <a:lnTo>
                      <a:pt x="98478" y="66887"/>
                    </a:lnTo>
                    <a:lnTo>
                      <a:pt x="119846" y="0"/>
                    </a:lnTo>
                    <a:lnTo>
                      <a:pt x="135640" y="0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30" name="Freihandform: Form 529">
                <a:extLst>
                  <a:ext uri="{FF2B5EF4-FFF2-40B4-BE49-F238E27FC236}">
                    <a16:creationId xmlns:a16="http://schemas.microsoft.com/office/drawing/2014/main" id="{038F2658-8E7A-5758-7356-1E34680F7EB9}"/>
                  </a:ext>
                </a:extLst>
              </p:cNvPr>
              <p:cNvSpPr/>
              <p:nvPr/>
            </p:nvSpPr>
            <p:spPr>
              <a:xfrm>
                <a:off x="3824896" y="6710580"/>
                <a:ext cx="75977" cy="89672"/>
              </a:xfrm>
              <a:custGeom>
                <a:avLst/>
                <a:gdLst>
                  <a:gd name="connsiteX0" fmla="*/ 59113 w 75977"/>
                  <a:gd name="connsiteY0" fmla="*/ 36603 h 89672"/>
                  <a:gd name="connsiteX1" fmla="*/ 53539 w 75977"/>
                  <a:gd name="connsiteY1" fmla="*/ 18023 h 89672"/>
                  <a:gd name="connsiteX2" fmla="*/ 37745 w 75977"/>
                  <a:gd name="connsiteY2" fmla="*/ 11520 h 89672"/>
                  <a:gd name="connsiteX3" fmla="*/ 21952 w 75977"/>
                  <a:gd name="connsiteY3" fmla="*/ 18952 h 89672"/>
                  <a:gd name="connsiteX4" fmla="*/ 16377 w 75977"/>
                  <a:gd name="connsiteY4" fmla="*/ 36603 h 89672"/>
                  <a:gd name="connsiteX5" fmla="*/ 59113 w 75977"/>
                  <a:gd name="connsiteY5" fmla="*/ 36603 h 89672"/>
                  <a:gd name="connsiteX6" fmla="*/ 17307 w 75977"/>
                  <a:gd name="connsiteY6" fmla="*/ 47751 h 89672"/>
                  <a:gd name="connsiteX7" fmla="*/ 21952 w 75977"/>
                  <a:gd name="connsiteY7" fmla="*/ 69117 h 89672"/>
                  <a:gd name="connsiteX8" fmla="*/ 37745 w 75977"/>
                  <a:gd name="connsiteY8" fmla="*/ 77478 h 89672"/>
                  <a:gd name="connsiteX9" fmla="*/ 51681 w 75977"/>
                  <a:gd name="connsiteY9" fmla="*/ 73762 h 89672"/>
                  <a:gd name="connsiteX10" fmla="*/ 58184 w 75977"/>
                  <a:gd name="connsiteY10" fmla="*/ 60757 h 89672"/>
                  <a:gd name="connsiteX11" fmla="*/ 74907 w 75977"/>
                  <a:gd name="connsiteY11" fmla="*/ 60757 h 89672"/>
                  <a:gd name="connsiteX12" fmla="*/ 62829 w 75977"/>
                  <a:gd name="connsiteY12" fmla="*/ 82123 h 89672"/>
                  <a:gd name="connsiteX13" fmla="*/ 37745 w 75977"/>
                  <a:gd name="connsiteY13" fmla="*/ 89555 h 89672"/>
                  <a:gd name="connsiteX14" fmla="*/ 8945 w 75977"/>
                  <a:gd name="connsiteY14" fmla="*/ 77478 h 89672"/>
                  <a:gd name="connsiteX15" fmla="*/ 9874 w 75977"/>
                  <a:gd name="connsiteY15" fmla="*/ 12449 h 89672"/>
                  <a:gd name="connsiteX16" fmla="*/ 66546 w 75977"/>
                  <a:gd name="connsiteY16" fmla="*/ 10591 h 89672"/>
                  <a:gd name="connsiteX17" fmla="*/ 75836 w 75977"/>
                  <a:gd name="connsiteY17" fmla="*/ 39390 h 89672"/>
                  <a:gd name="connsiteX18" fmla="*/ 75836 w 75977"/>
                  <a:gd name="connsiteY18" fmla="*/ 47751 h 89672"/>
                  <a:gd name="connsiteX19" fmla="*/ 17307 w 75977"/>
                  <a:gd name="connsiteY19" fmla="*/ 47751 h 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5977" h="89672">
                    <a:moveTo>
                      <a:pt x="59113" y="36603"/>
                    </a:moveTo>
                    <a:cubicBezTo>
                      <a:pt x="59113" y="30100"/>
                      <a:pt x="57255" y="23597"/>
                      <a:pt x="53539" y="18023"/>
                    </a:cubicBezTo>
                    <a:cubicBezTo>
                      <a:pt x="49823" y="13378"/>
                      <a:pt x="43320" y="10591"/>
                      <a:pt x="37745" y="11520"/>
                    </a:cubicBezTo>
                    <a:cubicBezTo>
                      <a:pt x="32171" y="11520"/>
                      <a:pt x="25668" y="14307"/>
                      <a:pt x="21952" y="18952"/>
                    </a:cubicBezTo>
                    <a:cubicBezTo>
                      <a:pt x="18236" y="24526"/>
                      <a:pt x="16377" y="30100"/>
                      <a:pt x="16377" y="36603"/>
                    </a:cubicBezTo>
                    <a:lnTo>
                      <a:pt x="59113" y="36603"/>
                    </a:lnTo>
                    <a:close/>
                    <a:moveTo>
                      <a:pt x="17307" y="47751"/>
                    </a:moveTo>
                    <a:cubicBezTo>
                      <a:pt x="17307" y="55183"/>
                      <a:pt x="19165" y="62614"/>
                      <a:pt x="21952" y="69117"/>
                    </a:cubicBezTo>
                    <a:cubicBezTo>
                      <a:pt x="24739" y="74691"/>
                      <a:pt x="31242" y="78407"/>
                      <a:pt x="37745" y="77478"/>
                    </a:cubicBezTo>
                    <a:cubicBezTo>
                      <a:pt x="42391" y="77478"/>
                      <a:pt x="47965" y="76549"/>
                      <a:pt x="51681" y="73762"/>
                    </a:cubicBezTo>
                    <a:cubicBezTo>
                      <a:pt x="55397" y="70046"/>
                      <a:pt x="57255" y="65402"/>
                      <a:pt x="58184" y="60757"/>
                    </a:cubicBezTo>
                    <a:lnTo>
                      <a:pt x="74907" y="60757"/>
                    </a:lnTo>
                    <a:cubicBezTo>
                      <a:pt x="73978" y="69117"/>
                      <a:pt x="70262" y="76549"/>
                      <a:pt x="62829" y="82123"/>
                    </a:cubicBezTo>
                    <a:cubicBezTo>
                      <a:pt x="55397" y="87697"/>
                      <a:pt x="46107" y="89555"/>
                      <a:pt x="37745" y="89555"/>
                    </a:cubicBezTo>
                    <a:cubicBezTo>
                      <a:pt x="26597" y="90484"/>
                      <a:pt x="16377" y="85839"/>
                      <a:pt x="8945" y="77478"/>
                    </a:cubicBezTo>
                    <a:cubicBezTo>
                      <a:pt x="-3132" y="57970"/>
                      <a:pt x="-3132" y="31958"/>
                      <a:pt x="9874" y="12449"/>
                    </a:cubicBezTo>
                    <a:cubicBezTo>
                      <a:pt x="24739" y="-3344"/>
                      <a:pt x="49823" y="-4273"/>
                      <a:pt x="66546" y="10591"/>
                    </a:cubicBezTo>
                    <a:cubicBezTo>
                      <a:pt x="73049" y="18952"/>
                      <a:pt x="76765" y="29171"/>
                      <a:pt x="75836" y="39390"/>
                    </a:cubicBezTo>
                    <a:lnTo>
                      <a:pt x="75836" y="47751"/>
                    </a:lnTo>
                    <a:lnTo>
                      <a:pt x="17307" y="47751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31" name="Freihandform: Form 530">
                <a:extLst>
                  <a:ext uri="{FF2B5EF4-FFF2-40B4-BE49-F238E27FC236}">
                    <a16:creationId xmlns:a16="http://schemas.microsoft.com/office/drawing/2014/main" id="{36E9FB42-6B8D-77CF-13D3-6622FBC8BD05}"/>
                  </a:ext>
                </a:extLst>
              </p:cNvPr>
              <p:cNvSpPr/>
              <p:nvPr/>
            </p:nvSpPr>
            <p:spPr>
              <a:xfrm>
                <a:off x="3729789" y="6675650"/>
                <a:ext cx="72642" cy="121697"/>
              </a:xfrm>
              <a:custGeom>
                <a:avLst/>
                <a:gdLst>
                  <a:gd name="connsiteX0" fmla="*/ 0 w 72642"/>
                  <a:gd name="connsiteY0" fmla="*/ 121698 h 121697"/>
                  <a:gd name="connsiteX1" fmla="*/ 0 w 72642"/>
                  <a:gd name="connsiteY1" fmla="*/ 0 h 121697"/>
                  <a:gd name="connsiteX2" fmla="*/ 15794 w 72642"/>
                  <a:gd name="connsiteY2" fmla="*/ 0 h 121697"/>
                  <a:gd name="connsiteX3" fmla="*/ 15794 w 72642"/>
                  <a:gd name="connsiteY3" fmla="*/ 48308 h 121697"/>
                  <a:gd name="connsiteX4" fmla="*/ 43665 w 72642"/>
                  <a:gd name="connsiteY4" fmla="*/ 34373 h 121697"/>
                  <a:gd name="connsiteX5" fmla="*/ 65962 w 72642"/>
                  <a:gd name="connsiteY5" fmla="*/ 42734 h 121697"/>
                  <a:gd name="connsiteX6" fmla="*/ 72465 w 72642"/>
                  <a:gd name="connsiteY6" fmla="*/ 64100 h 121697"/>
                  <a:gd name="connsiteX7" fmla="*/ 72465 w 72642"/>
                  <a:gd name="connsiteY7" fmla="*/ 121698 h 121697"/>
                  <a:gd name="connsiteX8" fmla="*/ 56671 w 72642"/>
                  <a:gd name="connsiteY8" fmla="*/ 121698 h 121697"/>
                  <a:gd name="connsiteX9" fmla="*/ 56671 w 72642"/>
                  <a:gd name="connsiteY9" fmla="*/ 71532 h 121697"/>
                  <a:gd name="connsiteX10" fmla="*/ 52955 w 72642"/>
                  <a:gd name="connsiteY10" fmla="*/ 52952 h 121697"/>
                  <a:gd name="connsiteX11" fmla="*/ 38091 w 72642"/>
                  <a:gd name="connsiteY11" fmla="*/ 46450 h 121697"/>
                  <a:gd name="connsiteX12" fmla="*/ 26942 w 72642"/>
                  <a:gd name="connsiteY12" fmla="*/ 50166 h 121697"/>
                  <a:gd name="connsiteX13" fmla="*/ 19510 w 72642"/>
                  <a:gd name="connsiteY13" fmla="*/ 58526 h 121697"/>
                  <a:gd name="connsiteX14" fmla="*/ 16723 w 72642"/>
                  <a:gd name="connsiteY14" fmla="*/ 65958 h 121697"/>
                  <a:gd name="connsiteX15" fmla="*/ 15794 w 72642"/>
                  <a:gd name="connsiteY15" fmla="*/ 72461 h 121697"/>
                  <a:gd name="connsiteX16" fmla="*/ 15794 w 72642"/>
                  <a:gd name="connsiteY16" fmla="*/ 121698 h 121697"/>
                  <a:gd name="connsiteX17" fmla="*/ 0 w 72642"/>
                  <a:gd name="connsiteY17" fmla="*/ 121698 h 12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2642" h="121697">
                    <a:moveTo>
                      <a:pt x="0" y="121698"/>
                    </a:moveTo>
                    <a:lnTo>
                      <a:pt x="0" y="0"/>
                    </a:lnTo>
                    <a:lnTo>
                      <a:pt x="15794" y="0"/>
                    </a:lnTo>
                    <a:lnTo>
                      <a:pt x="15794" y="48308"/>
                    </a:lnTo>
                    <a:cubicBezTo>
                      <a:pt x="22297" y="39018"/>
                      <a:pt x="32516" y="34373"/>
                      <a:pt x="43665" y="34373"/>
                    </a:cubicBezTo>
                    <a:cubicBezTo>
                      <a:pt x="52026" y="33444"/>
                      <a:pt x="60387" y="37160"/>
                      <a:pt x="65962" y="42734"/>
                    </a:cubicBezTo>
                    <a:cubicBezTo>
                      <a:pt x="70607" y="49237"/>
                      <a:pt x="73394" y="56668"/>
                      <a:pt x="72465" y="64100"/>
                    </a:cubicBezTo>
                    <a:lnTo>
                      <a:pt x="72465" y="121698"/>
                    </a:lnTo>
                    <a:lnTo>
                      <a:pt x="56671" y="121698"/>
                    </a:lnTo>
                    <a:lnTo>
                      <a:pt x="56671" y="71532"/>
                    </a:lnTo>
                    <a:cubicBezTo>
                      <a:pt x="56671" y="65029"/>
                      <a:pt x="55742" y="58526"/>
                      <a:pt x="52955" y="52952"/>
                    </a:cubicBezTo>
                    <a:cubicBezTo>
                      <a:pt x="49239" y="48308"/>
                      <a:pt x="43665" y="46450"/>
                      <a:pt x="38091" y="46450"/>
                    </a:cubicBezTo>
                    <a:cubicBezTo>
                      <a:pt x="34374" y="46450"/>
                      <a:pt x="30658" y="47379"/>
                      <a:pt x="26942" y="50166"/>
                    </a:cubicBezTo>
                    <a:cubicBezTo>
                      <a:pt x="23226" y="52023"/>
                      <a:pt x="20439" y="54810"/>
                      <a:pt x="19510" y="58526"/>
                    </a:cubicBezTo>
                    <a:cubicBezTo>
                      <a:pt x="18581" y="61313"/>
                      <a:pt x="17652" y="64100"/>
                      <a:pt x="16723" y="65958"/>
                    </a:cubicBezTo>
                    <a:cubicBezTo>
                      <a:pt x="16723" y="67816"/>
                      <a:pt x="15794" y="70603"/>
                      <a:pt x="15794" y="72461"/>
                    </a:cubicBezTo>
                    <a:lnTo>
                      <a:pt x="15794" y="121698"/>
                    </a:lnTo>
                    <a:lnTo>
                      <a:pt x="0" y="121698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32" name="Freihandform: Form 531">
                <a:extLst>
                  <a:ext uri="{FF2B5EF4-FFF2-40B4-BE49-F238E27FC236}">
                    <a16:creationId xmlns:a16="http://schemas.microsoft.com/office/drawing/2014/main" id="{9B03BAB0-BDD8-699E-398C-535B5C81F08A}"/>
                  </a:ext>
                </a:extLst>
              </p:cNvPr>
              <p:cNvSpPr/>
              <p:nvPr/>
            </p:nvSpPr>
            <p:spPr>
              <a:xfrm>
                <a:off x="3660111" y="6690514"/>
                <a:ext cx="50168" cy="108691"/>
              </a:xfrm>
              <a:custGeom>
                <a:avLst/>
                <a:gdLst>
                  <a:gd name="connsiteX0" fmla="*/ 14865 w 50168"/>
                  <a:gd name="connsiteY0" fmla="*/ 22296 h 108691"/>
                  <a:gd name="connsiteX1" fmla="*/ 14865 w 50168"/>
                  <a:gd name="connsiteY1" fmla="*/ 4645 h 108691"/>
                  <a:gd name="connsiteX2" fmla="*/ 30658 w 50168"/>
                  <a:gd name="connsiteY2" fmla="*/ 0 h 108691"/>
                  <a:gd name="connsiteX3" fmla="*/ 30658 w 50168"/>
                  <a:gd name="connsiteY3" fmla="*/ 23225 h 108691"/>
                  <a:gd name="connsiteX4" fmla="*/ 50168 w 50168"/>
                  <a:gd name="connsiteY4" fmla="*/ 22296 h 108691"/>
                  <a:gd name="connsiteX5" fmla="*/ 50168 w 50168"/>
                  <a:gd name="connsiteY5" fmla="*/ 34373 h 108691"/>
                  <a:gd name="connsiteX6" fmla="*/ 30658 w 50168"/>
                  <a:gd name="connsiteY6" fmla="*/ 34373 h 108691"/>
                  <a:gd name="connsiteX7" fmla="*/ 30658 w 50168"/>
                  <a:gd name="connsiteY7" fmla="*/ 89183 h 108691"/>
                  <a:gd name="connsiteX8" fmla="*/ 33445 w 50168"/>
                  <a:gd name="connsiteY8" fmla="*/ 95686 h 108691"/>
                  <a:gd name="connsiteX9" fmla="*/ 40878 w 50168"/>
                  <a:gd name="connsiteY9" fmla="*/ 97544 h 108691"/>
                  <a:gd name="connsiteX10" fmla="*/ 49239 w 50168"/>
                  <a:gd name="connsiteY10" fmla="*/ 96615 h 108691"/>
                  <a:gd name="connsiteX11" fmla="*/ 49239 w 50168"/>
                  <a:gd name="connsiteY11" fmla="*/ 108692 h 108691"/>
                  <a:gd name="connsiteX12" fmla="*/ 38091 w 50168"/>
                  <a:gd name="connsiteY12" fmla="*/ 108692 h 108691"/>
                  <a:gd name="connsiteX13" fmla="*/ 28800 w 50168"/>
                  <a:gd name="connsiteY13" fmla="*/ 107763 h 108691"/>
                  <a:gd name="connsiteX14" fmla="*/ 22297 w 50168"/>
                  <a:gd name="connsiteY14" fmla="*/ 105905 h 108691"/>
                  <a:gd name="connsiteX15" fmla="*/ 17652 w 50168"/>
                  <a:gd name="connsiteY15" fmla="*/ 101260 h 108691"/>
                  <a:gd name="connsiteX16" fmla="*/ 14865 w 50168"/>
                  <a:gd name="connsiteY16" fmla="*/ 95686 h 108691"/>
                  <a:gd name="connsiteX17" fmla="*/ 13936 w 50168"/>
                  <a:gd name="connsiteY17" fmla="*/ 85467 h 108691"/>
                  <a:gd name="connsiteX18" fmla="*/ 13936 w 50168"/>
                  <a:gd name="connsiteY18" fmla="*/ 31586 h 108691"/>
                  <a:gd name="connsiteX19" fmla="*/ 0 w 50168"/>
                  <a:gd name="connsiteY19" fmla="*/ 31586 h 108691"/>
                  <a:gd name="connsiteX20" fmla="*/ 0 w 50168"/>
                  <a:gd name="connsiteY20" fmla="*/ 19509 h 108691"/>
                  <a:gd name="connsiteX21" fmla="*/ 14865 w 50168"/>
                  <a:gd name="connsiteY21" fmla="*/ 22296 h 10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0168" h="108691">
                    <a:moveTo>
                      <a:pt x="14865" y="22296"/>
                    </a:moveTo>
                    <a:lnTo>
                      <a:pt x="14865" y="4645"/>
                    </a:lnTo>
                    <a:lnTo>
                      <a:pt x="30658" y="0"/>
                    </a:lnTo>
                    <a:lnTo>
                      <a:pt x="30658" y="23225"/>
                    </a:lnTo>
                    <a:lnTo>
                      <a:pt x="50168" y="22296"/>
                    </a:lnTo>
                    <a:lnTo>
                      <a:pt x="50168" y="34373"/>
                    </a:lnTo>
                    <a:lnTo>
                      <a:pt x="30658" y="34373"/>
                    </a:lnTo>
                    <a:lnTo>
                      <a:pt x="30658" y="89183"/>
                    </a:lnTo>
                    <a:cubicBezTo>
                      <a:pt x="30658" y="91970"/>
                      <a:pt x="31587" y="93828"/>
                      <a:pt x="33445" y="95686"/>
                    </a:cubicBezTo>
                    <a:cubicBezTo>
                      <a:pt x="35303" y="97544"/>
                      <a:pt x="38091" y="98473"/>
                      <a:pt x="40878" y="97544"/>
                    </a:cubicBezTo>
                    <a:cubicBezTo>
                      <a:pt x="43665" y="97544"/>
                      <a:pt x="46452" y="97544"/>
                      <a:pt x="49239" y="96615"/>
                    </a:cubicBezTo>
                    <a:lnTo>
                      <a:pt x="49239" y="108692"/>
                    </a:lnTo>
                    <a:lnTo>
                      <a:pt x="38091" y="108692"/>
                    </a:lnTo>
                    <a:cubicBezTo>
                      <a:pt x="35303" y="108692"/>
                      <a:pt x="31587" y="108692"/>
                      <a:pt x="28800" y="107763"/>
                    </a:cubicBezTo>
                    <a:cubicBezTo>
                      <a:pt x="26942" y="107763"/>
                      <a:pt x="24155" y="106834"/>
                      <a:pt x="22297" y="105905"/>
                    </a:cubicBezTo>
                    <a:cubicBezTo>
                      <a:pt x="20439" y="104976"/>
                      <a:pt x="18581" y="103118"/>
                      <a:pt x="17652" y="101260"/>
                    </a:cubicBezTo>
                    <a:lnTo>
                      <a:pt x="14865" y="95686"/>
                    </a:lnTo>
                    <a:cubicBezTo>
                      <a:pt x="13936" y="91970"/>
                      <a:pt x="13936" y="89183"/>
                      <a:pt x="13936" y="85467"/>
                    </a:cubicBezTo>
                    <a:lnTo>
                      <a:pt x="13936" y="31586"/>
                    </a:lnTo>
                    <a:lnTo>
                      <a:pt x="0" y="31586"/>
                    </a:lnTo>
                    <a:lnTo>
                      <a:pt x="0" y="19509"/>
                    </a:lnTo>
                    <a:lnTo>
                      <a:pt x="14865" y="22296"/>
                    </a:lnTo>
                    <a:close/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33" name="Freihandform: Form 532">
                <a:extLst>
                  <a:ext uri="{FF2B5EF4-FFF2-40B4-BE49-F238E27FC236}">
                    <a16:creationId xmlns:a16="http://schemas.microsoft.com/office/drawing/2014/main" id="{1672F7D5-A33F-7766-8C55-FD71E18AF706}"/>
                  </a:ext>
                </a:extLst>
              </p:cNvPr>
              <p:cNvSpPr/>
              <p:nvPr/>
            </p:nvSpPr>
            <p:spPr>
              <a:xfrm>
                <a:off x="3943468" y="6372214"/>
                <a:ext cx="1157581" cy="247696"/>
              </a:xfrm>
              <a:custGeom>
                <a:avLst/>
                <a:gdLst>
                  <a:gd name="connsiteX0" fmla="*/ 833347 w 1157581"/>
                  <a:gd name="connsiteY0" fmla="*/ 247697 h 247696"/>
                  <a:gd name="connsiteX1" fmla="*/ 817553 w 1157581"/>
                  <a:gd name="connsiteY1" fmla="*/ 241194 h 247696"/>
                  <a:gd name="connsiteX2" fmla="*/ 730224 w 1157581"/>
                  <a:gd name="connsiteY2" fmla="*/ 152940 h 247696"/>
                  <a:gd name="connsiteX3" fmla="*/ 643823 w 1157581"/>
                  <a:gd name="connsiteY3" fmla="*/ 240265 h 247696"/>
                  <a:gd name="connsiteX4" fmla="*/ 611307 w 1157581"/>
                  <a:gd name="connsiteY4" fmla="*/ 241194 h 247696"/>
                  <a:gd name="connsiteX5" fmla="*/ 610378 w 1157581"/>
                  <a:gd name="connsiteY5" fmla="*/ 208679 h 247696"/>
                  <a:gd name="connsiteX6" fmla="*/ 611307 w 1157581"/>
                  <a:gd name="connsiteY6" fmla="*/ 207750 h 247696"/>
                  <a:gd name="connsiteX7" fmla="*/ 697708 w 1157581"/>
                  <a:gd name="connsiteY7" fmla="*/ 120425 h 247696"/>
                  <a:gd name="connsiteX8" fmla="*/ 617810 w 1157581"/>
                  <a:gd name="connsiteY8" fmla="*/ 39603 h 247696"/>
                  <a:gd name="connsiteX9" fmla="*/ 618739 w 1157581"/>
                  <a:gd name="connsiteY9" fmla="*/ 7088 h 247696"/>
                  <a:gd name="connsiteX10" fmla="*/ 650327 w 1157581"/>
                  <a:gd name="connsiteY10" fmla="*/ 7088 h 247696"/>
                  <a:gd name="connsiteX11" fmla="*/ 730224 w 1157581"/>
                  <a:gd name="connsiteY11" fmla="*/ 87910 h 247696"/>
                  <a:gd name="connsiteX12" fmla="*/ 811050 w 1157581"/>
                  <a:gd name="connsiteY12" fmla="*/ 6159 h 247696"/>
                  <a:gd name="connsiteX13" fmla="*/ 843566 w 1157581"/>
                  <a:gd name="connsiteY13" fmla="*/ 7088 h 247696"/>
                  <a:gd name="connsiteX14" fmla="*/ 843566 w 1157581"/>
                  <a:gd name="connsiteY14" fmla="*/ 38674 h 247696"/>
                  <a:gd name="connsiteX15" fmla="*/ 762740 w 1157581"/>
                  <a:gd name="connsiteY15" fmla="*/ 120425 h 247696"/>
                  <a:gd name="connsiteX16" fmla="*/ 850070 w 1157581"/>
                  <a:gd name="connsiteY16" fmla="*/ 208679 h 247696"/>
                  <a:gd name="connsiteX17" fmla="*/ 850070 w 1157581"/>
                  <a:gd name="connsiteY17" fmla="*/ 240265 h 247696"/>
                  <a:gd name="connsiteX18" fmla="*/ 833347 w 1157581"/>
                  <a:gd name="connsiteY18" fmla="*/ 247697 h 247696"/>
                  <a:gd name="connsiteX19" fmla="*/ 244337 w 1157581"/>
                  <a:gd name="connsiteY19" fmla="*/ 247697 h 247696"/>
                  <a:gd name="connsiteX20" fmla="*/ 222040 w 1157581"/>
                  <a:gd name="connsiteY20" fmla="*/ 225401 h 247696"/>
                  <a:gd name="connsiteX21" fmla="*/ 222040 w 1157581"/>
                  <a:gd name="connsiteY21" fmla="*/ 78620 h 247696"/>
                  <a:gd name="connsiteX22" fmla="*/ 212750 w 1157581"/>
                  <a:gd name="connsiteY22" fmla="*/ 56325 h 247696"/>
                  <a:gd name="connsiteX23" fmla="*/ 190453 w 1157581"/>
                  <a:gd name="connsiteY23" fmla="*/ 47035 h 247696"/>
                  <a:gd name="connsiteX24" fmla="*/ 76181 w 1157581"/>
                  <a:gd name="connsiteY24" fmla="*/ 47035 h 247696"/>
                  <a:gd name="connsiteX25" fmla="*/ 53884 w 1157581"/>
                  <a:gd name="connsiteY25" fmla="*/ 56325 h 247696"/>
                  <a:gd name="connsiteX26" fmla="*/ 44594 w 1157581"/>
                  <a:gd name="connsiteY26" fmla="*/ 78620 h 247696"/>
                  <a:gd name="connsiteX27" fmla="*/ 44594 w 1157581"/>
                  <a:gd name="connsiteY27" fmla="*/ 225401 h 247696"/>
                  <a:gd name="connsiteX28" fmla="*/ 22297 w 1157581"/>
                  <a:gd name="connsiteY28" fmla="*/ 247697 h 247696"/>
                  <a:gd name="connsiteX29" fmla="*/ 0 w 1157581"/>
                  <a:gd name="connsiteY29" fmla="*/ 225401 h 247696"/>
                  <a:gd name="connsiteX30" fmla="*/ 0 w 1157581"/>
                  <a:gd name="connsiteY30" fmla="*/ 78620 h 247696"/>
                  <a:gd name="connsiteX31" fmla="*/ 76181 w 1157581"/>
                  <a:gd name="connsiteY31" fmla="*/ 1514 h 247696"/>
                  <a:gd name="connsiteX32" fmla="*/ 190453 w 1157581"/>
                  <a:gd name="connsiteY32" fmla="*/ 1514 h 247696"/>
                  <a:gd name="connsiteX33" fmla="*/ 267563 w 1157581"/>
                  <a:gd name="connsiteY33" fmla="*/ 78620 h 247696"/>
                  <a:gd name="connsiteX34" fmla="*/ 267563 w 1157581"/>
                  <a:gd name="connsiteY34" fmla="*/ 224472 h 247696"/>
                  <a:gd name="connsiteX35" fmla="*/ 244337 w 1157581"/>
                  <a:gd name="connsiteY35" fmla="*/ 247697 h 247696"/>
                  <a:gd name="connsiteX36" fmla="*/ 545345 w 1157581"/>
                  <a:gd name="connsiteY36" fmla="*/ 247697 h 247696"/>
                  <a:gd name="connsiteX37" fmla="*/ 386480 w 1157581"/>
                  <a:gd name="connsiteY37" fmla="*/ 247697 h 247696"/>
                  <a:gd name="connsiteX38" fmla="*/ 309370 w 1157581"/>
                  <a:gd name="connsiteY38" fmla="*/ 170591 h 247696"/>
                  <a:gd name="connsiteX39" fmla="*/ 309370 w 1157581"/>
                  <a:gd name="connsiteY39" fmla="*/ 78620 h 247696"/>
                  <a:gd name="connsiteX40" fmla="*/ 331667 w 1157581"/>
                  <a:gd name="connsiteY40" fmla="*/ 22881 h 247696"/>
                  <a:gd name="connsiteX41" fmla="*/ 384622 w 1157581"/>
                  <a:gd name="connsiteY41" fmla="*/ 585 h 247696"/>
                  <a:gd name="connsiteX42" fmla="*/ 507255 w 1157581"/>
                  <a:gd name="connsiteY42" fmla="*/ 585 h 247696"/>
                  <a:gd name="connsiteX43" fmla="*/ 584365 w 1157581"/>
                  <a:gd name="connsiteY43" fmla="*/ 77691 h 247696"/>
                  <a:gd name="connsiteX44" fmla="*/ 584365 w 1157581"/>
                  <a:gd name="connsiteY44" fmla="*/ 145508 h 247696"/>
                  <a:gd name="connsiteX45" fmla="*/ 397628 w 1157581"/>
                  <a:gd name="connsiteY45" fmla="*/ 145508 h 247696"/>
                  <a:gd name="connsiteX46" fmla="*/ 375331 w 1157581"/>
                  <a:gd name="connsiteY46" fmla="*/ 123212 h 247696"/>
                  <a:gd name="connsiteX47" fmla="*/ 397628 w 1157581"/>
                  <a:gd name="connsiteY47" fmla="*/ 100916 h 247696"/>
                  <a:gd name="connsiteX48" fmla="*/ 538842 w 1157581"/>
                  <a:gd name="connsiteY48" fmla="*/ 100916 h 247696"/>
                  <a:gd name="connsiteX49" fmla="*/ 538842 w 1157581"/>
                  <a:gd name="connsiteY49" fmla="*/ 78620 h 247696"/>
                  <a:gd name="connsiteX50" fmla="*/ 529552 w 1157581"/>
                  <a:gd name="connsiteY50" fmla="*/ 56325 h 247696"/>
                  <a:gd name="connsiteX51" fmla="*/ 507255 w 1157581"/>
                  <a:gd name="connsiteY51" fmla="*/ 47035 h 247696"/>
                  <a:gd name="connsiteX52" fmla="*/ 385551 w 1157581"/>
                  <a:gd name="connsiteY52" fmla="*/ 47035 h 247696"/>
                  <a:gd name="connsiteX53" fmla="*/ 364183 w 1157581"/>
                  <a:gd name="connsiteY53" fmla="*/ 55396 h 247696"/>
                  <a:gd name="connsiteX54" fmla="*/ 354893 w 1157581"/>
                  <a:gd name="connsiteY54" fmla="*/ 78620 h 247696"/>
                  <a:gd name="connsiteX55" fmla="*/ 354893 w 1157581"/>
                  <a:gd name="connsiteY55" fmla="*/ 170591 h 247696"/>
                  <a:gd name="connsiteX56" fmla="*/ 364183 w 1157581"/>
                  <a:gd name="connsiteY56" fmla="*/ 192886 h 247696"/>
                  <a:gd name="connsiteX57" fmla="*/ 386480 w 1157581"/>
                  <a:gd name="connsiteY57" fmla="*/ 202176 h 247696"/>
                  <a:gd name="connsiteX58" fmla="*/ 546274 w 1157581"/>
                  <a:gd name="connsiteY58" fmla="*/ 202176 h 247696"/>
                  <a:gd name="connsiteX59" fmla="*/ 568571 w 1157581"/>
                  <a:gd name="connsiteY59" fmla="*/ 224472 h 247696"/>
                  <a:gd name="connsiteX60" fmla="*/ 545345 w 1157581"/>
                  <a:gd name="connsiteY60" fmla="*/ 247697 h 247696"/>
                  <a:gd name="connsiteX61" fmla="*/ 1128781 w 1157581"/>
                  <a:gd name="connsiteY61" fmla="*/ 247697 h 247696"/>
                  <a:gd name="connsiteX62" fmla="*/ 960625 w 1157581"/>
                  <a:gd name="connsiteY62" fmla="*/ 247697 h 247696"/>
                  <a:gd name="connsiteX63" fmla="*/ 883515 w 1157581"/>
                  <a:gd name="connsiteY63" fmla="*/ 170591 h 247696"/>
                  <a:gd name="connsiteX64" fmla="*/ 883515 w 1157581"/>
                  <a:gd name="connsiteY64" fmla="*/ 78620 h 247696"/>
                  <a:gd name="connsiteX65" fmla="*/ 905812 w 1157581"/>
                  <a:gd name="connsiteY65" fmla="*/ 22881 h 247696"/>
                  <a:gd name="connsiteX66" fmla="*/ 958767 w 1157581"/>
                  <a:gd name="connsiteY66" fmla="*/ 585 h 247696"/>
                  <a:gd name="connsiteX67" fmla="*/ 1080471 w 1157581"/>
                  <a:gd name="connsiteY67" fmla="*/ 585 h 247696"/>
                  <a:gd name="connsiteX68" fmla="*/ 1157581 w 1157581"/>
                  <a:gd name="connsiteY68" fmla="*/ 77691 h 247696"/>
                  <a:gd name="connsiteX69" fmla="*/ 1157581 w 1157581"/>
                  <a:gd name="connsiteY69" fmla="*/ 145508 h 247696"/>
                  <a:gd name="connsiteX70" fmla="*/ 970845 w 1157581"/>
                  <a:gd name="connsiteY70" fmla="*/ 145508 h 247696"/>
                  <a:gd name="connsiteX71" fmla="*/ 948548 w 1157581"/>
                  <a:gd name="connsiteY71" fmla="*/ 123212 h 247696"/>
                  <a:gd name="connsiteX72" fmla="*/ 970845 w 1157581"/>
                  <a:gd name="connsiteY72" fmla="*/ 100916 h 247696"/>
                  <a:gd name="connsiteX73" fmla="*/ 1112058 w 1157581"/>
                  <a:gd name="connsiteY73" fmla="*/ 100916 h 247696"/>
                  <a:gd name="connsiteX74" fmla="*/ 1112058 w 1157581"/>
                  <a:gd name="connsiteY74" fmla="*/ 78620 h 247696"/>
                  <a:gd name="connsiteX75" fmla="*/ 1102768 w 1157581"/>
                  <a:gd name="connsiteY75" fmla="*/ 56325 h 247696"/>
                  <a:gd name="connsiteX76" fmla="*/ 1080471 w 1157581"/>
                  <a:gd name="connsiteY76" fmla="*/ 47035 h 247696"/>
                  <a:gd name="connsiteX77" fmla="*/ 958767 w 1157581"/>
                  <a:gd name="connsiteY77" fmla="*/ 47035 h 247696"/>
                  <a:gd name="connsiteX78" fmla="*/ 937399 w 1157581"/>
                  <a:gd name="connsiteY78" fmla="*/ 55396 h 247696"/>
                  <a:gd name="connsiteX79" fmla="*/ 928109 w 1157581"/>
                  <a:gd name="connsiteY79" fmla="*/ 78620 h 247696"/>
                  <a:gd name="connsiteX80" fmla="*/ 928109 w 1157581"/>
                  <a:gd name="connsiteY80" fmla="*/ 170591 h 247696"/>
                  <a:gd name="connsiteX81" fmla="*/ 937399 w 1157581"/>
                  <a:gd name="connsiteY81" fmla="*/ 192886 h 247696"/>
                  <a:gd name="connsiteX82" fmla="*/ 959696 w 1157581"/>
                  <a:gd name="connsiteY82" fmla="*/ 202176 h 247696"/>
                  <a:gd name="connsiteX83" fmla="*/ 1127852 w 1157581"/>
                  <a:gd name="connsiteY83" fmla="*/ 202176 h 247696"/>
                  <a:gd name="connsiteX84" fmla="*/ 1150149 w 1157581"/>
                  <a:gd name="connsiteY84" fmla="*/ 224472 h 247696"/>
                  <a:gd name="connsiteX85" fmla="*/ 1128781 w 1157581"/>
                  <a:gd name="connsiteY85" fmla="*/ 247697 h 24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157581" h="247696">
                    <a:moveTo>
                      <a:pt x="833347" y="247697"/>
                    </a:moveTo>
                    <a:cubicBezTo>
                      <a:pt x="826844" y="247697"/>
                      <a:pt x="821270" y="244910"/>
                      <a:pt x="817553" y="241194"/>
                    </a:cubicBezTo>
                    <a:lnTo>
                      <a:pt x="730224" y="152940"/>
                    </a:lnTo>
                    <a:lnTo>
                      <a:pt x="643823" y="240265"/>
                    </a:lnTo>
                    <a:cubicBezTo>
                      <a:pt x="635462" y="249555"/>
                      <a:pt x="620597" y="249555"/>
                      <a:pt x="611307" y="241194"/>
                    </a:cubicBezTo>
                    <a:cubicBezTo>
                      <a:pt x="602017" y="232833"/>
                      <a:pt x="602017" y="217969"/>
                      <a:pt x="610378" y="208679"/>
                    </a:cubicBezTo>
                    <a:lnTo>
                      <a:pt x="611307" y="207750"/>
                    </a:lnTo>
                    <a:lnTo>
                      <a:pt x="697708" y="120425"/>
                    </a:lnTo>
                    <a:lnTo>
                      <a:pt x="617810" y="39603"/>
                    </a:lnTo>
                    <a:cubicBezTo>
                      <a:pt x="609449" y="30313"/>
                      <a:pt x="609449" y="16378"/>
                      <a:pt x="618739" y="7088"/>
                    </a:cubicBezTo>
                    <a:cubicBezTo>
                      <a:pt x="627101" y="-1273"/>
                      <a:pt x="641036" y="-1273"/>
                      <a:pt x="650327" y="7088"/>
                    </a:cubicBezTo>
                    <a:lnTo>
                      <a:pt x="730224" y="87910"/>
                    </a:lnTo>
                    <a:lnTo>
                      <a:pt x="811050" y="6159"/>
                    </a:lnTo>
                    <a:cubicBezTo>
                      <a:pt x="820340" y="-2202"/>
                      <a:pt x="834276" y="-2202"/>
                      <a:pt x="843566" y="7088"/>
                    </a:cubicBezTo>
                    <a:cubicBezTo>
                      <a:pt x="851928" y="15449"/>
                      <a:pt x="851928" y="29384"/>
                      <a:pt x="843566" y="38674"/>
                    </a:cubicBezTo>
                    <a:lnTo>
                      <a:pt x="762740" y="120425"/>
                    </a:lnTo>
                    <a:lnTo>
                      <a:pt x="850070" y="208679"/>
                    </a:lnTo>
                    <a:cubicBezTo>
                      <a:pt x="858431" y="217969"/>
                      <a:pt x="858431" y="231904"/>
                      <a:pt x="850070" y="240265"/>
                    </a:cubicBezTo>
                    <a:cubicBezTo>
                      <a:pt x="845424" y="244910"/>
                      <a:pt x="839850" y="247697"/>
                      <a:pt x="833347" y="247697"/>
                    </a:cubicBezTo>
                    <a:moveTo>
                      <a:pt x="244337" y="247697"/>
                    </a:moveTo>
                    <a:cubicBezTo>
                      <a:pt x="232259" y="247697"/>
                      <a:pt x="222040" y="237478"/>
                      <a:pt x="222040" y="225401"/>
                    </a:cubicBezTo>
                    <a:lnTo>
                      <a:pt x="222040" y="78620"/>
                    </a:lnTo>
                    <a:cubicBezTo>
                      <a:pt x="222040" y="70260"/>
                      <a:pt x="218324" y="61899"/>
                      <a:pt x="212750" y="56325"/>
                    </a:cubicBezTo>
                    <a:cubicBezTo>
                      <a:pt x="207175" y="50751"/>
                      <a:pt x="198814" y="47035"/>
                      <a:pt x="190453" y="47035"/>
                    </a:cubicBezTo>
                    <a:lnTo>
                      <a:pt x="76181" y="47035"/>
                    </a:lnTo>
                    <a:cubicBezTo>
                      <a:pt x="67820" y="47035"/>
                      <a:pt x="60387" y="50751"/>
                      <a:pt x="53884" y="56325"/>
                    </a:cubicBezTo>
                    <a:cubicBezTo>
                      <a:pt x="48310" y="61899"/>
                      <a:pt x="44594" y="70260"/>
                      <a:pt x="44594" y="78620"/>
                    </a:cubicBezTo>
                    <a:lnTo>
                      <a:pt x="44594" y="225401"/>
                    </a:lnTo>
                    <a:cubicBezTo>
                      <a:pt x="44594" y="237478"/>
                      <a:pt x="34375" y="247697"/>
                      <a:pt x="22297" y="247697"/>
                    </a:cubicBezTo>
                    <a:cubicBezTo>
                      <a:pt x="10219" y="247697"/>
                      <a:pt x="0" y="237478"/>
                      <a:pt x="0" y="225401"/>
                    </a:cubicBezTo>
                    <a:lnTo>
                      <a:pt x="0" y="78620"/>
                    </a:lnTo>
                    <a:cubicBezTo>
                      <a:pt x="0" y="35887"/>
                      <a:pt x="34375" y="1514"/>
                      <a:pt x="76181" y="1514"/>
                    </a:cubicBezTo>
                    <a:lnTo>
                      <a:pt x="190453" y="1514"/>
                    </a:lnTo>
                    <a:cubicBezTo>
                      <a:pt x="233189" y="1514"/>
                      <a:pt x="267563" y="35887"/>
                      <a:pt x="267563" y="78620"/>
                    </a:cubicBezTo>
                    <a:lnTo>
                      <a:pt x="267563" y="224472"/>
                    </a:lnTo>
                    <a:cubicBezTo>
                      <a:pt x="266634" y="237478"/>
                      <a:pt x="256415" y="247697"/>
                      <a:pt x="244337" y="247697"/>
                    </a:cubicBezTo>
                    <a:moveTo>
                      <a:pt x="545345" y="247697"/>
                    </a:moveTo>
                    <a:lnTo>
                      <a:pt x="386480" y="247697"/>
                    </a:lnTo>
                    <a:cubicBezTo>
                      <a:pt x="343744" y="247697"/>
                      <a:pt x="309370" y="213324"/>
                      <a:pt x="309370" y="170591"/>
                    </a:cubicBezTo>
                    <a:lnTo>
                      <a:pt x="309370" y="78620"/>
                    </a:lnTo>
                    <a:cubicBezTo>
                      <a:pt x="309370" y="58183"/>
                      <a:pt x="317731" y="37745"/>
                      <a:pt x="331667" y="22881"/>
                    </a:cubicBezTo>
                    <a:cubicBezTo>
                      <a:pt x="345602" y="8946"/>
                      <a:pt x="365112" y="585"/>
                      <a:pt x="384622" y="585"/>
                    </a:cubicBezTo>
                    <a:lnTo>
                      <a:pt x="507255" y="585"/>
                    </a:lnTo>
                    <a:cubicBezTo>
                      <a:pt x="549991" y="585"/>
                      <a:pt x="584365" y="34958"/>
                      <a:pt x="584365" y="77691"/>
                    </a:cubicBezTo>
                    <a:lnTo>
                      <a:pt x="584365" y="145508"/>
                    </a:lnTo>
                    <a:lnTo>
                      <a:pt x="397628" y="145508"/>
                    </a:lnTo>
                    <a:cubicBezTo>
                      <a:pt x="385551" y="145508"/>
                      <a:pt x="375331" y="135289"/>
                      <a:pt x="375331" y="123212"/>
                    </a:cubicBezTo>
                    <a:cubicBezTo>
                      <a:pt x="375331" y="111135"/>
                      <a:pt x="385551" y="100916"/>
                      <a:pt x="397628" y="100916"/>
                    </a:cubicBezTo>
                    <a:lnTo>
                      <a:pt x="538842" y="100916"/>
                    </a:lnTo>
                    <a:lnTo>
                      <a:pt x="538842" y="78620"/>
                    </a:lnTo>
                    <a:cubicBezTo>
                      <a:pt x="538842" y="70260"/>
                      <a:pt x="535126" y="61899"/>
                      <a:pt x="529552" y="56325"/>
                    </a:cubicBezTo>
                    <a:cubicBezTo>
                      <a:pt x="523977" y="50751"/>
                      <a:pt x="515616" y="47035"/>
                      <a:pt x="507255" y="47035"/>
                    </a:cubicBezTo>
                    <a:lnTo>
                      <a:pt x="385551" y="47035"/>
                    </a:lnTo>
                    <a:cubicBezTo>
                      <a:pt x="378119" y="47035"/>
                      <a:pt x="369757" y="49822"/>
                      <a:pt x="364183" y="55396"/>
                    </a:cubicBezTo>
                    <a:cubicBezTo>
                      <a:pt x="357680" y="61899"/>
                      <a:pt x="354893" y="70260"/>
                      <a:pt x="354893" y="78620"/>
                    </a:cubicBezTo>
                    <a:lnTo>
                      <a:pt x="354893" y="170591"/>
                    </a:lnTo>
                    <a:cubicBezTo>
                      <a:pt x="354893" y="178951"/>
                      <a:pt x="358609" y="187312"/>
                      <a:pt x="364183" y="192886"/>
                    </a:cubicBezTo>
                    <a:cubicBezTo>
                      <a:pt x="369757" y="198460"/>
                      <a:pt x="378119" y="202176"/>
                      <a:pt x="386480" y="202176"/>
                    </a:cubicBezTo>
                    <a:lnTo>
                      <a:pt x="546274" y="202176"/>
                    </a:lnTo>
                    <a:cubicBezTo>
                      <a:pt x="558352" y="202176"/>
                      <a:pt x="568571" y="212395"/>
                      <a:pt x="568571" y="224472"/>
                    </a:cubicBezTo>
                    <a:cubicBezTo>
                      <a:pt x="568571" y="237478"/>
                      <a:pt x="558352" y="247697"/>
                      <a:pt x="545345" y="247697"/>
                    </a:cubicBezTo>
                    <a:moveTo>
                      <a:pt x="1128781" y="247697"/>
                    </a:moveTo>
                    <a:lnTo>
                      <a:pt x="960625" y="247697"/>
                    </a:lnTo>
                    <a:cubicBezTo>
                      <a:pt x="917889" y="247697"/>
                      <a:pt x="883515" y="213324"/>
                      <a:pt x="883515" y="170591"/>
                    </a:cubicBezTo>
                    <a:lnTo>
                      <a:pt x="883515" y="78620"/>
                    </a:lnTo>
                    <a:cubicBezTo>
                      <a:pt x="883515" y="58183"/>
                      <a:pt x="891876" y="37745"/>
                      <a:pt x="905812" y="22881"/>
                    </a:cubicBezTo>
                    <a:cubicBezTo>
                      <a:pt x="919748" y="8946"/>
                      <a:pt x="939257" y="585"/>
                      <a:pt x="958767" y="585"/>
                    </a:cubicBezTo>
                    <a:lnTo>
                      <a:pt x="1080471" y="585"/>
                    </a:lnTo>
                    <a:cubicBezTo>
                      <a:pt x="1123207" y="585"/>
                      <a:pt x="1157581" y="34958"/>
                      <a:pt x="1157581" y="77691"/>
                    </a:cubicBezTo>
                    <a:lnTo>
                      <a:pt x="1157581" y="145508"/>
                    </a:lnTo>
                    <a:lnTo>
                      <a:pt x="970845" y="145508"/>
                    </a:lnTo>
                    <a:cubicBezTo>
                      <a:pt x="958767" y="145508"/>
                      <a:pt x="948548" y="135289"/>
                      <a:pt x="948548" y="123212"/>
                    </a:cubicBezTo>
                    <a:cubicBezTo>
                      <a:pt x="948548" y="111135"/>
                      <a:pt x="958767" y="100916"/>
                      <a:pt x="970845" y="100916"/>
                    </a:cubicBezTo>
                    <a:lnTo>
                      <a:pt x="1112058" y="100916"/>
                    </a:lnTo>
                    <a:lnTo>
                      <a:pt x="1112058" y="78620"/>
                    </a:lnTo>
                    <a:cubicBezTo>
                      <a:pt x="1112058" y="70260"/>
                      <a:pt x="1108342" y="61899"/>
                      <a:pt x="1102768" y="56325"/>
                    </a:cubicBezTo>
                    <a:cubicBezTo>
                      <a:pt x="1097194" y="50751"/>
                      <a:pt x="1088833" y="47035"/>
                      <a:pt x="1080471" y="47035"/>
                    </a:cubicBezTo>
                    <a:lnTo>
                      <a:pt x="958767" y="47035"/>
                    </a:lnTo>
                    <a:cubicBezTo>
                      <a:pt x="951335" y="47035"/>
                      <a:pt x="942973" y="49822"/>
                      <a:pt x="937399" y="55396"/>
                    </a:cubicBezTo>
                    <a:cubicBezTo>
                      <a:pt x="930896" y="61899"/>
                      <a:pt x="928109" y="70260"/>
                      <a:pt x="928109" y="78620"/>
                    </a:cubicBezTo>
                    <a:lnTo>
                      <a:pt x="928109" y="170591"/>
                    </a:lnTo>
                    <a:cubicBezTo>
                      <a:pt x="928109" y="178951"/>
                      <a:pt x="931825" y="187312"/>
                      <a:pt x="937399" y="192886"/>
                    </a:cubicBezTo>
                    <a:cubicBezTo>
                      <a:pt x="942973" y="198460"/>
                      <a:pt x="951335" y="202176"/>
                      <a:pt x="959696" y="202176"/>
                    </a:cubicBezTo>
                    <a:lnTo>
                      <a:pt x="1127852" y="202176"/>
                    </a:lnTo>
                    <a:cubicBezTo>
                      <a:pt x="1139930" y="202176"/>
                      <a:pt x="1150149" y="212395"/>
                      <a:pt x="1150149" y="224472"/>
                    </a:cubicBezTo>
                    <a:cubicBezTo>
                      <a:pt x="1151078" y="237478"/>
                      <a:pt x="1140859" y="247697"/>
                      <a:pt x="1128781" y="247697"/>
                    </a:cubicBezTo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34" name="Freihandform: Form 533">
                <a:extLst>
                  <a:ext uri="{FF2B5EF4-FFF2-40B4-BE49-F238E27FC236}">
                    <a16:creationId xmlns:a16="http://schemas.microsoft.com/office/drawing/2014/main" id="{C8784313-450D-CCE1-3624-95F6BA946E61}"/>
                  </a:ext>
                </a:extLst>
              </p:cNvPr>
              <p:cNvSpPr/>
              <p:nvPr/>
            </p:nvSpPr>
            <p:spPr>
              <a:xfrm>
                <a:off x="3662898" y="6513077"/>
                <a:ext cx="125420" cy="124484"/>
              </a:xfrm>
              <a:custGeom>
                <a:avLst/>
                <a:gdLst>
                  <a:gd name="connsiteX0" fmla="*/ 122633 w 125420"/>
                  <a:gd name="connsiteY0" fmla="*/ 55739 h 124484"/>
                  <a:gd name="connsiteX1" fmla="*/ 68749 w 125420"/>
                  <a:gd name="connsiteY1" fmla="*/ 2787 h 124484"/>
                  <a:gd name="connsiteX2" fmla="*/ 55742 w 125420"/>
                  <a:gd name="connsiteY2" fmla="*/ 2787 h 124484"/>
                  <a:gd name="connsiteX3" fmla="*/ 2787 w 125420"/>
                  <a:gd name="connsiteY3" fmla="*/ 55739 h 124484"/>
                  <a:gd name="connsiteX4" fmla="*/ 2787 w 125420"/>
                  <a:gd name="connsiteY4" fmla="*/ 68745 h 124484"/>
                  <a:gd name="connsiteX5" fmla="*/ 56671 w 125420"/>
                  <a:gd name="connsiteY5" fmla="*/ 121698 h 124484"/>
                  <a:gd name="connsiteX6" fmla="*/ 69678 w 125420"/>
                  <a:gd name="connsiteY6" fmla="*/ 121698 h 124484"/>
                  <a:gd name="connsiteX7" fmla="*/ 122633 w 125420"/>
                  <a:gd name="connsiteY7" fmla="*/ 68745 h 124484"/>
                  <a:gd name="connsiteX8" fmla="*/ 122633 w 125420"/>
                  <a:gd name="connsiteY8" fmla="*/ 55739 h 12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420" h="124484">
                    <a:moveTo>
                      <a:pt x="122633" y="55739"/>
                    </a:moveTo>
                    <a:lnTo>
                      <a:pt x="68749" y="2787"/>
                    </a:lnTo>
                    <a:cubicBezTo>
                      <a:pt x="65033" y="-929"/>
                      <a:pt x="59458" y="-929"/>
                      <a:pt x="55742" y="2787"/>
                    </a:cubicBezTo>
                    <a:lnTo>
                      <a:pt x="2787" y="55739"/>
                    </a:lnTo>
                    <a:cubicBezTo>
                      <a:pt x="-929" y="59455"/>
                      <a:pt x="-929" y="65029"/>
                      <a:pt x="2787" y="68745"/>
                    </a:cubicBezTo>
                    <a:lnTo>
                      <a:pt x="56671" y="121698"/>
                    </a:lnTo>
                    <a:cubicBezTo>
                      <a:pt x="60387" y="125414"/>
                      <a:pt x="65962" y="125414"/>
                      <a:pt x="69678" y="121698"/>
                    </a:cubicBezTo>
                    <a:lnTo>
                      <a:pt x="122633" y="68745"/>
                    </a:lnTo>
                    <a:cubicBezTo>
                      <a:pt x="126349" y="65029"/>
                      <a:pt x="126349" y="59455"/>
                      <a:pt x="122633" y="55739"/>
                    </a:cubicBezTo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35" name="Freihandform: Form 534">
                <a:extLst>
                  <a:ext uri="{FF2B5EF4-FFF2-40B4-BE49-F238E27FC236}">
                    <a16:creationId xmlns:a16="http://schemas.microsoft.com/office/drawing/2014/main" id="{4FE9871D-370E-2C27-9E9D-E4EDF8110DC2}"/>
                  </a:ext>
                </a:extLst>
              </p:cNvPr>
              <p:cNvSpPr/>
              <p:nvPr/>
            </p:nvSpPr>
            <p:spPr>
              <a:xfrm>
                <a:off x="3741866" y="6434113"/>
                <a:ext cx="125420" cy="124484"/>
              </a:xfrm>
              <a:custGeom>
                <a:avLst/>
                <a:gdLst>
                  <a:gd name="connsiteX0" fmla="*/ 122633 w 125420"/>
                  <a:gd name="connsiteY0" fmla="*/ 55739 h 124484"/>
                  <a:gd name="connsiteX1" fmla="*/ 68749 w 125420"/>
                  <a:gd name="connsiteY1" fmla="*/ 2787 h 124484"/>
                  <a:gd name="connsiteX2" fmla="*/ 55742 w 125420"/>
                  <a:gd name="connsiteY2" fmla="*/ 2787 h 124484"/>
                  <a:gd name="connsiteX3" fmla="*/ 2787 w 125420"/>
                  <a:gd name="connsiteY3" fmla="*/ 55739 h 124484"/>
                  <a:gd name="connsiteX4" fmla="*/ 2787 w 125420"/>
                  <a:gd name="connsiteY4" fmla="*/ 68745 h 124484"/>
                  <a:gd name="connsiteX5" fmla="*/ 56671 w 125420"/>
                  <a:gd name="connsiteY5" fmla="*/ 121698 h 124484"/>
                  <a:gd name="connsiteX6" fmla="*/ 69678 w 125420"/>
                  <a:gd name="connsiteY6" fmla="*/ 121698 h 124484"/>
                  <a:gd name="connsiteX7" fmla="*/ 122633 w 125420"/>
                  <a:gd name="connsiteY7" fmla="*/ 68745 h 124484"/>
                  <a:gd name="connsiteX8" fmla="*/ 122633 w 125420"/>
                  <a:gd name="connsiteY8" fmla="*/ 55739 h 12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420" h="124484">
                    <a:moveTo>
                      <a:pt x="122633" y="55739"/>
                    </a:moveTo>
                    <a:lnTo>
                      <a:pt x="68749" y="2787"/>
                    </a:lnTo>
                    <a:cubicBezTo>
                      <a:pt x="65033" y="-929"/>
                      <a:pt x="59458" y="-929"/>
                      <a:pt x="55742" y="2787"/>
                    </a:cubicBezTo>
                    <a:lnTo>
                      <a:pt x="2787" y="55739"/>
                    </a:lnTo>
                    <a:cubicBezTo>
                      <a:pt x="-929" y="59455"/>
                      <a:pt x="-929" y="65029"/>
                      <a:pt x="2787" y="68745"/>
                    </a:cubicBezTo>
                    <a:lnTo>
                      <a:pt x="56671" y="121698"/>
                    </a:lnTo>
                    <a:cubicBezTo>
                      <a:pt x="60387" y="125414"/>
                      <a:pt x="65962" y="125414"/>
                      <a:pt x="69678" y="121698"/>
                    </a:cubicBezTo>
                    <a:lnTo>
                      <a:pt x="122633" y="68745"/>
                    </a:lnTo>
                    <a:cubicBezTo>
                      <a:pt x="126349" y="65029"/>
                      <a:pt x="126349" y="59455"/>
                      <a:pt x="122633" y="55739"/>
                    </a:cubicBezTo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536" name="Freihandform: Form 535">
                <a:extLst>
                  <a:ext uri="{FF2B5EF4-FFF2-40B4-BE49-F238E27FC236}">
                    <a16:creationId xmlns:a16="http://schemas.microsoft.com/office/drawing/2014/main" id="{9D6443EE-DB8A-D0AA-87A5-4F8B911A8D8B}"/>
                  </a:ext>
                </a:extLst>
              </p:cNvPr>
              <p:cNvSpPr/>
              <p:nvPr/>
            </p:nvSpPr>
            <p:spPr>
              <a:xfrm>
                <a:off x="3662898" y="6355149"/>
                <a:ext cx="125420" cy="124484"/>
              </a:xfrm>
              <a:custGeom>
                <a:avLst/>
                <a:gdLst>
                  <a:gd name="connsiteX0" fmla="*/ 122633 w 125420"/>
                  <a:gd name="connsiteY0" fmla="*/ 55739 h 124484"/>
                  <a:gd name="connsiteX1" fmla="*/ 68749 w 125420"/>
                  <a:gd name="connsiteY1" fmla="*/ 2787 h 124484"/>
                  <a:gd name="connsiteX2" fmla="*/ 55742 w 125420"/>
                  <a:gd name="connsiteY2" fmla="*/ 2787 h 124484"/>
                  <a:gd name="connsiteX3" fmla="*/ 2787 w 125420"/>
                  <a:gd name="connsiteY3" fmla="*/ 55739 h 124484"/>
                  <a:gd name="connsiteX4" fmla="*/ 2787 w 125420"/>
                  <a:gd name="connsiteY4" fmla="*/ 68745 h 124484"/>
                  <a:gd name="connsiteX5" fmla="*/ 56671 w 125420"/>
                  <a:gd name="connsiteY5" fmla="*/ 121698 h 124484"/>
                  <a:gd name="connsiteX6" fmla="*/ 69678 w 125420"/>
                  <a:gd name="connsiteY6" fmla="*/ 121698 h 124484"/>
                  <a:gd name="connsiteX7" fmla="*/ 122633 w 125420"/>
                  <a:gd name="connsiteY7" fmla="*/ 68745 h 124484"/>
                  <a:gd name="connsiteX8" fmla="*/ 122633 w 125420"/>
                  <a:gd name="connsiteY8" fmla="*/ 55739 h 12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420" h="124484">
                    <a:moveTo>
                      <a:pt x="122633" y="55739"/>
                    </a:moveTo>
                    <a:lnTo>
                      <a:pt x="68749" y="2787"/>
                    </a:lnTo>
                    <a:cubicBezTo>
                      <a:pt x="65033" y="-929"/>
                      <a:pt x="59458" y="-929"/>
                      <a:pt x="55742" y="2787"/>
                    </a:cubicBezTo>
                    <a:lnTo>
                      <a:pt x="2787" y="55739"/>
                    </a:lnTo>
                    <a:cubicBezTo>
                      <a:pt x="-929" y="59455"/>
                      <a:pt x="-929" y="65029"/>
                      <a:pt x="2787" y="68745"/>
                    </a:cubicBezTo>
                    <a:lnTo>
                      <a:pt x="56671" y="121698"/>
                    </a:lnTo>
                    <a:cubicBezTo>
                      <a:pt x="60387" y="125414"/>
                      <a:pt x="65962" y="125414"/>
                      <a:pt x="69678" y="121698"/>
                    </a:cubicBezTo>
                    <a:lnTo>
                      <a:pt x="122633" y="68745"/>
                    </a:lnTo>
                    <a:cubicBezTo>
                      <a:pt x="126349" y="65029"/>
                      <a:pt x="126349" y="59455"/>
                      <a:pt x="122633" y="55739"/>
                    </a:cubicBezTo>
                  </a:path>
                </a:pathLst>
              </a:custGeom>
              <a:grpFill/>
              <a:ln w="4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121D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</p:grpSp>
        <p:pic>
          <p:nvPicPr>
            <p:cNvPr id="514" name="Image 1">
              <a:extLst>
                <a:ext uri="{FF2B5EF4-FFF2-40B4-BE49-F238E27FC236}">
                  <a16:creationId xmlns:a16="http://schemas.microsoft.com/office/drawing/2014/main" id="{6B2D08B0-5B36-28DB-B957-327C3A1CC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9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951" y="5332199"/>
              <a:ext cx="1363212" cy="312944"/>
            </a:xfrm>
            <a:prstGeom prst="rect">
              <a:avLst/>
            </a:prstGeom>
          </p:spPr>
        </p:pic>
        <p:pic>
          <p:nvPicPr>
            <p:cNvPr id="516" name="Picture 4">
              <a:extLst>
                <a:ext uri="{FF2B5EF4-FFF2-40B4-BE49-F238E27FC236}">
                  <a16:creationId xmlns:a16="http://schemas.microsoft.com/office/drawing/2014/main" id="{077ABB34-6659-7766-764F-9925415E7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59" y="4614404"/>
              <a:ext cx="1301625" cy="3129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7" name="Grafik 536">
              <a:extLst>
                <a:ext uri="{FF2B5EF4-FFF2-40B4-BE49-F238E27FC236}">
                  <a16:creationId xmlns:a16="http://schemas.microsoft.com/office/drawing/2014/main" id="{B8BA73A0-57C5-D3DB-0523-7C25BF7BC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359" y="3896608"/>
              <a:ext cx="1149462" cy="312944"/>
            </a:xfrm>
            <a:prstGeom prst="rect">
              <a:avLst/>
            </a:prstGeom>
          </p:spPr>
        </p:pic>
        <p:pic>
          <p:nvPicPr>
            <p:cNvPr id="539" name="Picture 2">
              <a:extLst>
                <a:ext uri="{FF2B5EF4-FFF2-40B4-BE49-F238E27FC236}">
                  <a16:creationId xmlns:a16="http://schemas.microsoft.com/office/drawing/2014/main" id="{A48CCED3-5BB0-49E5-7F93-6C3572BB0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3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0" y="5332199"/>
              <a:ext cx="312944" cy="3129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E0A8EC5-AD5B-E397-A369-C5513D7E71D5}"/>
              </a:ext>
            </a:extLst>
          </p:cNvPr>
          <p:cNvGrpSpPr>
            <a:grpSpLocks noChangeAspect="1"/>
          </p:cNvGrpSpPr>
          <p:nvPr/>
        </p:nvGrpSpPr>
        <p:grpSpPr>
          <a:xfrm>
            <a:off x="5481343" y="4424177"/>
            <a:ext cx="508028" cy="151414"/>
            <a:chOff x="2491288" y="3773675"/>
            <a:chExt cx="584143" cy="174098"/>
          </a:xfrm>
          <a:solidFill>
            <a:schemeClr val="tx2"/>
          </a:solidFill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D200D36A-3C8D-5ED0-930E-12A585E0E9E2}"/>
                </a:ext>
              </a:extLst>
            </p:cNvPr>
            <p:cNvSpPr/>
            <p:nvPr/>
          </p:nvSpPr>
          <p:spPr>
            <a:xfrm>
              <a:off x="2491288" y="3776685"/>
              <a:ext cx="125852" cy="168824"/>
            </a:xfrm>
            <a:custGeom>
              <a:avLst/>
              <a:gdLst>
                <a:gd name="connsiteX0" fmla="*/ 2452700 w 2627404"/>
                <a:gd name="connsiteY0" fmla="*/ 3524551 h 3524551"/>
                <a:gd name="connsiteX1" fmla="*/ 0 w 2627404"/>
                <a:gd name="connsiteY1" fmla="*/ 3524551 h 3524551"/>
                <a:gd name="connsiteX2" fmla="*/ 111289 w 2627404"/>
                <a:gd name="connsiteY2" fmla="*/ 2968730 h 3524551"/>
                <a:gd name="connsiteX3" fmla="*/ 111289 w 2627404"/>
                <a:gd name="connsiteY3" fmla="*/ 550225 h 3524551"/>
                <a:gd name="connsiteX4" fmla="*/ 0 w 2627404"/>
                <a:gd name="connsiteY4" fmla="*/ 0 h 3524551"/>
                <a:gd name="connsiteX5" fmla="*/ 2359441 w 2627404"/>
                <a:gd name="connsiteY5" fmla="*/ 0 h 3524551"/>
                <a:gd name="connsiteX6" fmla="*/ 2532280 w 2627404"/>
                <a:gd name="connsiteY6" fmla="*/ 334487 h 3524551"/>
                <a:gd name="connsiteX7" fmla="*/ 1839058 w 2627404"/>
                <a:gd name="connsiteY7" fmla="*/ 203304 h 3524551"/>
                <a:gd name="connsiteX8" fmla="*/ 757881 w 2627404"/>
                <a:gd name="connsiteY8" fmla="*/ 203304 h 3524551"/>
                <a:gd name="connsiteX9" fmla="*/ 757881 w 2627404"/>
                <a:gd name="connsiteY9" fmla="*/ 1615860 h 3524551"/>
                <a:gd name="connsiteX10" fmla="*/ 2263696 w 2627404"/>
                <a:gd name="connsiteY10" fmla="*/ 1615860 h 3524551"/>
                <a:gd name="connsiteX11" fmla="*/ 2177898 w 2627404"/>
                <a:gd name="connsiteY11" fmla="*/ 1812946 h 3524551"/>
                <a:gd name="connsiteX12" fmla="*/ 757881 w 2627404"/>
                <a:gd name="connsiteY12" fmla="*/ 1812946 h 3524551"/>
                <a:gd name="connsiteX13" fmla="*/ 757881 w 2627404"/>
                <a:gd name="connsiteY13" fmla="*/ 3328087 h 3524551"/>
                <a:gd name="connsiteX14" fmla="*/ 1932939 w 2627404"/>
                <a:gd name="connsiteY14" fmla="*/ 3328087 h 3524551"/>
                <a:gd name="connsiteX15" fmla="*/ 2627404 w 2627404"/>
                <a:gd name="connsiteY15" fmla="*/ 3196903 h 352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7404" h="3524551">
                  <a:moveTo>
                    <a:pt x="2452700" y="3524551"/>
                  </a:moveTo>
                  <a:lnTo>
                    <a:pt x="0" y="3524551"/>
                  </a:lnTo>
                  <a:cubicBezTo>
                    <a:pt x="117506" y="3301974"/>
                    <a:pt x="111289" y="3229854"/>
                    <a:pt x="111289" y="2968730"/>
                  </a:cubicBezTo>
                  <a:lnTo>
                    <a:pt x="111289" y="550225"/>
                  </a:lnTo>
                  <a:cubicBezTo>
                    <a:pt x="111289" y="386090"/>
                    <a:pt x="117506" y="235633"/>
                    <a:pt x="0" y="0"/>
                  </a:cubicBezTo>
                  <a:lnTo>
                    <a:pt x="2359441" y="0"/>
                  </a:lnTo>
                  <a:lnTo>
                    <a:pt x="2532280" y="334487"/>
                  </a:lnTo>
                  <a:cubicBezTo>
                    <a:pt x="2090235" y="197086"/>
                    <a:pt x="2003815" y="203304"/>
                    <a:pt x="1839058" y="203304"/>
                  </a:cubicBezTo>
                  <a:lnTo>
                    <a:pt x="757881" y="203304"/>
                  </a:lnTo>
                  <a:lnTo>
                    <a:pt x="757881" y="1615860"/>
                  </a:lnTo>
                  <a:lnTo>
                    <a:pt x="2263696" y="1615860"/>
                  </a:lnTo>
                  <a:lnTo>
                    <a:pt x="2177898" y="1812946"/>
                  </a:lnTo>
                  <a:lnTo>
                    <a:pt x="757881" y="1812946"/>
                  </a:lnTo>
                  <a:lnTo>
                    <a:pt x="757881" y="3328087"/>
                  </a:lnTo>
                  <a:lnTo>
                    <a:pt x="1932939" y="3328087"/>
                  </a:lnTo>
                  <a:cubicBezTo>
                    <a:pt x="2090856" y="3328087"/>
                    <a:pt x="2177898" y="3328087"/>
                    <a:pt x="2627404" y="3196903"/>
                  </a:cubicBezTo>
                </a:path>
              </a:pathLst>
            </a:custGeom>
            <a:grpFill/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8D929315-9F24-C4D6-7C8A-F4CB42D27832}"/>
                </a:ext>
              </a:extLst>
            </p:cNvPr>
            <p:cNvSpPr/>
            <p:nvPr/>
          </p:nvSpPr>
          <p:spPr>
            <a:xfrm>
              <a:off x="2660510" y="3773677"/>
              <a:ext cx="186952" cy="174096"/>
            </a:xfrm>
            <a:custGeom>
              <a:avLst/>
              <a:gdLst>
                <a:gd name="connsiteX0" fmla="*/ 3792305 w 3902972"/>
                <a:gd name="connsiteY0" fmla="*/ 2322759 h 3634595"/>
                <a:gd name="connsiteX1" fmla="*/ 3792305 w 3902972"/>
                <a:gd name="connsiteY1" fmla="*/ 3369120 h 3634595"/>
                <a:gd name="connsiteX2" fmla="*/ 2256026 w 3902972"/>
                <a:gd name="connsiteY2" fmla="*/ 3634596 h 3634595"/>
                <a:gd name="connsiteX3" fmla="*/ 2310116 w 3902972"/>
                <a:gd name="connsiteY3" fmla="*/ 0 h 3634595"/>
                <a:gd name="connsiteX4" fmla="*/ 3718321 w 3902972"/>
                <a:gd name="connsiteY4" fmla="*/ 327027 h 3634595"/>
                <a:gd name="connsiteX5" fmla="*/ 3718321 w 3902972"/>
                <a:gd name="connsiteY5" fmla="*/ 811349 h 3634595"/>
                <a:gd name="connsiteX6" fmla="*/ 2310116 w 3902972"/>
                <a:gd name="connsiteY6" fmla="*/ 244959 h 3634595"/>
                <a:gd name="connsiteX7" fmla="*/ 2365450 w 3902972"/>
                <a:gd name="connsiteY7" fmla="*/ 3402072 h 3634595"/>
                <a:gd name="connsiteX8" fmla="*/ 3145713 w 3902972"/>
                <a:gd name="connsiteY8" fmla="*/ 3270266 h 3634595"/>
                <a:gd name="connsiteX9" fmla="*/ 3145713 w 3902972"/>
                <a:gd name="connsiteY9" fmla="*/ 2322759 h 3634595"/>
                <a:gd name="connsiteX10" fmla="*/ 3036289 w 3902972"/>
                <a:gd name="connsiteY10" fmla="*/ 1911800 h 3634595"/>
                <a:gd name="connsiteX11" fmla="*/ 3902972 w 3902972"/>
                <a:gd name="connsiteY11" fmla="*/ 1911800 h 3634595"/>
                <a:gd name="connsiteX12" fmla="*/ 3792305 w 3902972"/>
                <a:gd name="connsiteY12" fmla="*/ 2322759 h 363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2972" h="3634595">
                  <a:moveTo>
                    <a:pt x="3792305" y="2322759"/>
                  </a:moveTo>
                  <a:lnTo>
                    <a:pt x="3792305" y="3369120"/>
                  </a:lnTo>
                  <a:cubicBezTo>
                    <a:pt x="3398133" y="3534499"/>
                    <a:pt x="2808117" y="3634596"/>
                    <a:pt x="2256026" y="3634596"/>
                  </a:cubicBezTo>
                  <a:cubicBezTo>
                    <a:pt x="-846996" y="3634596"/>
                    <a:pt x="-672914" y="13678"/>
                    <a:pt x="2310116" y="0"/>
                  </a:cubicBezTo>
                  <a:cubicBezTo>
                    <a:pt x="2752162" y="0"/>
                    <a:pt x="3253271" y="108802"/>
                    <a:pt x="3718321" y="327027"/>
                  </a:cubicBezTo>
                  <a:lnTo>
                    <a:pt x="3718321" y="811349"/>
                  </a:lnTo>
                  <a:cubicBezTo>
                    <a:pt x="3536155" y="665244"/>
                    <a:pt x="3012042" y="244959"/>
                    <a:pt x="2310116" y="244959"/>
                  </a:cubicBezTo>
                  <a:cubicBezTo>
                    <a:pt x="89319" y="244959"/>
                    <a:pt x="257185" y="3402072"/>
                    <a:pt x="2365450" y="3402072"/>
                  </a:cubicBezTo>
                  <a:cubicBezTo>
                    <a:pt x="2680664" y="3402072"/>
                    <a:pt x="2901376" y="3369742"/>
                    <a:pt x="3145713" y="3270266"/>
                  </a:cubicBezTo>
                  <a:lnTo>
                    <a:pt x="3145713" y="2322759"/>
                  </a:lnTo>
                  <a:cubicBezTo>
                    <a:pt x="3145713" y="2157381"/>
                    <a:pt x="3074837" y="1984542"/>
                    <a:pt x="3036289" y="1911800"/>
                  </a:cubicBezTo>
                  <a:lnTo>
                    <a:pt x="3902972" y="1911800"/>
                  </a:lnTo>
                  <a:cubicBezTo>
                    <a:pt x="3872508" y="1984542"/>
                    <a:pt x="3792305" y="2157381"/>
                    <a:pt x="3792305" y="2322759"/>
                  </a:cubicBezTo>
                </a:path>
              </a:pathLst>
            </a:custGeom>
            <a:grpFill/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7B8296-676D-277F-707B-0AD3D2FAC2EB}"/>
                </a:ext>
              </a:extLst>
            </p:cNvPr>
            <p:cNvSpPr/>
            <p:nvPr/>
          </p:nvSpPr>
          <p:spPr>
            <a:xfrm>
              <a:off x="2890807" y="3773675"/>
              <a:ext cx="184624" cy="174098"/>
            </a:xfrm>
            <a:custGeom>
              <a:avLst/>
              <a:gdLst>
                <a:gd name="connsiteX0" fmla="*/ 2335508 w 3854379"/>
                <a:gd name="connsiteY0" fmla="*/ 3634647 h 3634647"/>
                <a:gd name="connsiteX1" fmla="*/ 2305045 w 3854379"/>
                <a:gd name="connsiteY1" fmla="*/ 51 h 3634647"/>
                <a:gd name="connsiteX2" fmla="*/ 3670971 w 3854379"/>
                <a:gd name="connsiteY2" fmla="*/ 305318 h 3634647"/>
                <a:gd name="connsiteX3" fmla="*/ 3707031 w 3854379"/>
                <a:gd name="connsiteY3" fmla="*/ 790262 h 3634647"/>
                <a:gd name="connsiteX4" fmla="*/ 2305666 w 3854379"/>
                <a:gd name="connsiteY4" fmla="*/ 247497 h 3634647"/>
                <a:gd name="connsiteX5" fmla="*/ 2380273 w 3854379"/>
                <a:gd name="connsiteY5" fmla="*/ 3400880 h 3634647"/>
                <a:gd name="connsiteX6" fmla="*/ 3756769 w 3854379"/>
                <a:gd name="connsiteY6" fmla="*/ 2872414 h 3634647"/>
                <a:gd name="connsiteX7" fmla="*/ 3854379 w 3854379"/>
                <a:gd name="connsiteY7" fmla="*/ 3136647 h 3634647"/>
                <a:gd name="connsiteX8" fmla="*/ 2335508 w 3854379"/>
                <a:gd name="connsiteY8" fmla="*/ 3634647 h 363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4379" h="3634647">
                  <a:moveTo>
                    <a:pt x="2335508" y="3634647"/>
                  </a:moveTo>
                  <a:cubicBezTo>
                    <a:pt x="-911754" y="3634647"/>
                    <a:pt x="-632600" y="34246"/>
                    <a:pt x="2305045" y="51"/>
                  </a:cubicBezTo>
                  <a:cubicBezTo>
                    <a:pt x="2742116" y="-2436"/>
                    <a:pt x="3207165" y="85227"/>
                    <a:pt x="3670971" y="305318"/>
                  </a:cubicBezTo>
                  <a:lnTo>
                    <a:pt x="3707031" y="790262"/>
                  </a:lnTo>
                  <a:cubicBezTo>
                    <a:pt x="3526731" y="642914"/>
                    <a:pt x="3002618" y="247497"/>
                    <a:pt x="2305666" y="247497"/>
                  </a:cubicBezTo>
                  <a:cubicBezTo>
                    <a:pt x="72434" y="247497"/>
                    <a:pt x="305581" y="3400880"/>
                    <a:pt x="2380273" y="3400880"/>
                  </a:cubicBezTo>
                  <a:cubicBezTo>
                    <a:pt x="2970910" y="3400880"/>
                    <a:pt x="3359488" y="3235501"/>
                    <a:pt x="3756769" y="2872414"/>
                  </a:cubicBezTo>
                  <a:lnTo>
                    <a:pt x="3854379" y="3136647"/>
                  </a:lnTo>
                  <a:cubicBezTo>
                    <a:pt x="3410469" y="3453726"/>
                    <a:pt x="2908116" y="3634647"/>
                    <a:pt x="2335508" y="3634647"/>
                  </a:cubicBezTo>
                </a:path>
              </a:pathLst>
            </a:custGeom>
            <a:grpFill/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09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F1231EA6-766D-9E79-3A42-DE35A62F741D}"/>
              </a:ext>
            </a:extLst>
          </p:cNvPr>
          <p:cNvSpPr txBox="1">
            <a:spLocks/>
          </p:cNvSpPr>
          <p:nvPr/>
        </p:nvSpPr>
        <p:spPr>
          <a:xfrm>
            <a:off x="5951538" y="261000"/>
            <a:ext cx="5328201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…ganzheitlich in deren Transformation!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A504F3-23D5-2500-463E-5F1ACEA21A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638" y="1916322"/>
            <a:ext cx="3813243" cy="3888000"/>
          </a:xfrm>
          <a:prstGeom prst="blockArc">
            <a:avLst>
              <a:gd name="adj1" fmla="val 8845695"/>
              <a:gd name="adj2" fmla="val 16541938"/>
              <a:gd name="adj3" fmla="val 16458"/>
            </a:avLst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D61C55-2DB2-CF3A-F406-E0C28EB22E5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638" y="1916799"/>
            <a:ext cx="3887538" cy="3887524"/>
          </a:xfrm>
          <a:prstGeom prst="blockArc">
            <a:avLst>
              <a:gd name="adj1" fmla="val 16109863"/>
              <a:gd name="adj2" fmla="val 2009835"/>
              <a:gd name="adj3" fmla="val 16260"/>
            </a:avLst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0AB392FB-573F-6635-3C6A-4B3B32BFAFE3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455901" y="1918731"/>
            <a:ext cx="395222" cy="628517"/>
          </a:xfrm>
          <a:custGeom>
            <a:avLst/>
            <a:gdLst>
              <a:gd name="connsiteX0" fmla="*/ 114123 w 395222"/>
              <a:gd name="connsiteY0" fmla="*/ 0 h 628517"/>
              <a:gd name="connsiteX1" fmla="*/ 117928 w 395222"/>
              <a:gd name="connsiteY1" fmla="*/ 4056 h 628517"/>
              <a:gd name="connsiteX2" fmla="*/ 116760 w 395222"/>
              <a:gd name="connsiteY2" fmla="*/ 4223 h 628517"/>
              <a:gd name="connsiteX3" fmla="*/ 395222 w 395222"/>
              <a:gd name="connsiteY3" fmla="*/ 315804 h 628517"/>
              <a:gd name="connsiteX4" fmla="*/ 123742 w 395222"/>
              <a:gd name="connsiteY4" fmla="*/ 619572 h 628517"/>
              <a:gd name="connsiteX5" fmla="*/ 26406 w 395222"/>
              <a:gd name="connsiteY5" fmla="*/ 624487 h 628517"/>
              <a:gd name="connsiteX6" fmla="*/ 0 w 395222"/>
              <a:gd name="connsiteY6" fmla="*/ 628517 h 628517"/>
              <a:gd name="connsiteX7" fmla="*/ 88613 w 395222"/>
              <a:gd name="connsiteY7" fmla="*/ 527249 h 628517"/>
              <a:gd name="connsiteX8" fmla="*/ 275368 w 395222"/>
              <a:gd name="connsiteY8" fmla="*/ 313825 h 628517"/>
              <a:gd name="connsiteX9" fmla="*/ 7486 w 395222"/>
              <a:gd name="connsiteY9" fmla="*/ 6756 h 628517"/>
              <a:gd name="connsiteX10" fmla="*/ 6341 w 395222"/>
              <a:gd name="connsiteY10" fmla="*/ 5443 h 62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222" h="628517">
                <a:moveTo>
                  <a:pt x="114123" y="0"/>
                </a:moveTo>
                <a:lnTo>
                  <a:pt x="117928" y="4056"/>
                </a:lnTo>
                <a:lnTo>
                  <a:pt x="116760" y="4223"/>
                </a:lnTo>
                <a:cubicBezTo>
                  <a:pt x="395222" y="315804"/>
                  <a:pt x="395222" y="315804"/>
                  <a:pt x="395222" y="315804"/>
                </a:cubicBezTo>
                <a:lnTo>
                  <a:pt x="123742" y="619572"/>
                </a:lnTo>
                <a:lnTo>
                  <a:pt x="26406" y="624487"/>
                </a:lnTo>
                <a:lnTo>
                  <a:pt x="0" y="628517"/>
                </a:lnTo>
                <a:lnTo>
                  <a:pt x="88613" y="527249"/>
                </a:lnTo>
                <a:cubicBezTo>
                  <a:pt x="275368" y="313825"/>
                  <a:pt x="275368" y="313825"/>
                  <a:pt x="275368" y="313825"/>
                </a:cubicBezTo>
                <a:cubicBezTo>
                  <a:pt x="71268" y="79868"/>
                  <a:pt x="20243" y="21379"/>
                  <a:pt x="7486" y="6756"/>
                </a:cubicBezTo>
                <a:lnTo>
                  <a:pt x="6341" y="5443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9121D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1DC2AD-886E-212D-203D-CDB702E8C77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47"/>
          <a:stretch/>
        </p:blipFill>
        <p:spPr>
          <a:xfrm>
            <a:off x="6671638" y="1916799"/>
            <a:ext cx="3888000" cy="3888001"/>
          </a:xfrm>
          <a:prstGeom prst="blockArc">
            <a:avLst>
              <a:gd name="adj1" fmla="val 1533634"/>
              <a:gd name="adj2" fmla="val 9250226"/>
              <a:gd name="adj3" fmla="val 16263"/>
            </a:avLst>
          </a:prstGeom>
        </p:spPr>
      </p:pic>
      <p:sp>
        <p:nvSpPr>
          <p:cNvPr id="11" name="Freeform 50">
            <a:extLst>
              <a:ext uri="{FF2B5EF4-FFF2-40B4-BE49-F238E27FC236}">
                <a16:creationId xmlns:a16="http://schemas.microsoft.com/office/drawing/2014/main" id="{319F85CD-B72B-E553-9950-8074E5C063B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014571" y="4475934"/>
            <a:ext cx="3305015" cy="1328864"/>
          </a:xfrm>
          <a:custGeom>
            <a:avLst/>
            <a:gdLst>
              <a:gd name="T0" fmla="*/ 417 w 498"/>
              <a:gd name="T1" fmla="*/ 0 h 200"/>
              <a:gd name="T2" fmla="*/ 413 w 498"/>
              <a:gd name="T3" fmla="*/ 6 h 200"/>
              <a:gd name="T4" fmla="*/ 142 w 498"/>
              <a:gd name="T5" fmla="*/ 79 h 200"/>
              <a:gd name="T6" fmla="*/ 83 w 498"/>
              <a:gd name="T7" fmla="*/ 27 h 200"/>
              <a:gd name="T8" fmla="*/ 20 w 498"/>
              <a:gd name="T9" fmla="*/ 15 h 200"/>
              <a:gd name="T10" fmla="*/ 0 w 498"/>
              <a:gd name="T11" fmla="*/ 74 h 200"/>
              <a:gd name="T12" fmla="*/ 241 w 498"/>
              <a:gd name="T13" fmla="*/ 200 h 200"/>
              <a:gd name="T14" fmla="*/ 498 w 498"/>
              <a:gd name="T15" fmla="*/ 47 h 200"/>
              <a:gd name="T16" fmla="*/ 437 w 498"/>
              <a:gd name="T17" fmla="*/ 60 h 200"/>
              <a:gd name="T18" fmla="*/ 417 w 498"/>
              <a:gd name="T1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200">
                <a:moveTo>
                  <a:pt x="417" y="0"/>
                </a:moveTo>
                <a:cubicBezTo>
                  <a:pt x="415" y="2"/>
                  <a:pt x="414" y="4"/>
                  <a:pt x="413" y="6"/>
                </a:cubicBezTo>
                <a:cubicBezTo>
                  <a:pt x="358" y="101"/>
                  <a:pt x="237" y="134"/>
                  <a:pt x="142" y="79"/>
                </a:cubicBezTo>
                <a:cubicBezTo>
                  <a:pt x="118" y="66"/>
                  <a:pt x="99" y="48"/>
                  <a:pt x="83" y="27"/>
                </a:cubicBezTo>
                <a:cubicBezTo>
                  <a:pt x="20" y="15"/>
                  <a:pt x="20" y="15"/>
                  <a:pt x="20" y="15"/>
                </a:cubicBezTo>
                <a:cubicBezTo>
                  <a:pt x="0" y="74"/>
                  <a:pt x="0" y="74"/>
                  <a:pt x="0" y="74"/>
                </a:cubicBezTo>
                <a:cubicBezTo>
                  <a:pt x="53" y="150"/>
                  <a:pt x="141" y="200"/>
                  <a:pt x="241" y="200"/>
                </a:cubicBezTo>
                <a:cubicBezTo>
                  <a:pt x="352" y="200"/>
                  <a:pt x="449" y="138"/>
                  <a:pt x="498" y="47"/>
                </a:cubicBezTo>
                <a:cubicBezTo>
                  <a:pt x="437" y="60"/>
                  <a:pt x="437" y="60"/>
                  <a:pt x="437" y="60"/>
                </a:cubicBezTo>
                <a:lnTo>
                  <a:pt x="417" y="0"/>
                </a:lnTo>
                <a:close/>
              </a:path>
            </a:pathLst>
          </a:custGeom>
          <a:solidFill>
            <a:srgbClr val="59708F">
              <a:alpha val="69804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9121D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416BF0A-A7D1-F976-C794-32B72B07C372}"/>
              </a:ext>
            </a:extLst>
          </p:cNvPr>
          <p:cNvSpPr/>
          <p:nvPr/>
        </p:nvSpPr>
        <p:spPr bwMode="ltGray">
          <a:xfrm>
            <a:off x="6275638" y="1520798"/>
            <a:ext cx="4680000" cy="4680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prstTxWarp prst="textArchDow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000" b="1" i="0" u="none" strike="noStrike" kern="1200" cap="all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Projektsteuerung</a:t>
            </a:r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E0D2B13C-6F1A-F7A6-DE83-433DCF0599C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582721" y="1916798"/>
            <a:ext cx="1989011" cy="2850629"/>
          </a:xfrm>
          <a:custGeom>
            <a:avLst/>
            <a:gdLst>
              <a:gd name="T0" fmla="*/ 0 w 300"/>
              <a:gd name="T1" fmla="*/ 95 h 430"/>
              <a:gd name="T2" fmla="*/ 106 w 300"/>
              <a:gd name="T3" fmla="*/ 121 h 430"/>
              <a:gd name="T4" fmla="*/ 191 w 300"/>
              <a:gd name="T5" fmla="*/ 369 h 430"/>
              <a:gd name="T6" fmla="*/ 211 w 300"/>
              <a:gd name="T7" fmla="*/ 430 h 430"/>
              <a:gd name="T8" fmla="*/ 272 w 300"/>
              <a:gd name="T9" fmla="*/ 418 h 430"/>
              <a:gd name="T10" fmla="*/ 300 w 300"/>
              <a:gd name="T11" fmla="*/ 293 h 430"/>
              <a:gd name="T12" fmla="*/ 7 w 300"/>
              <a:gd name="T13" fmla="*/ 0 h 430"/>
              <a:gd name="T14" fmla="*/ 0 w 300"/>
              <a:gd name="T15" fmla="*/ 1 h 430"/>
              <a:gd name="T16" fmla="*/ 42 w 300"/>
              <a:gd name="T17" fmla="*/ 48 h 430"/>
              <a:gd name="T18" fmla="*/ 0 w 300"/>
              <a:gd name="T19" fmla="*/ 9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430">
                <a:moveTo>
                  <a:pt x="0" y="95"/>
                </a:moveTo>
                <a:cubicBezTo>
                  <a:pt x="36" y="94"/>
                  <a:pt x="73" y="102"/>
                  <a:pt x="106" y="121"/>
                </a:cubicBezTo>
                <a:cubicBezTo>
                  <a:pt x="193" y="172"/>
                  <a:pt x="228" y="278"/>
                  <a:pt x="191" y="369"/>
                </a:cubicBezTo>
                <a:cubicBezTo>
                  <a:pt x="211" y="430"/>
                  <a:pt x="211" y="430"/>
                  <a:pt x="211" y="430"/>
                </a:cubicBezTo>
                <a:cubicBezTo>
                  <a:pt x="272" y="418"/>
                  <a:pt x="272" y="418"/>
                  <a:pt x="272" y="418"/>
                </a:cubicBezTo>
                <a:cubicBezTo>
                  <a:pt x="290" y="380"/>
                  <a:pt x="300" y="338"/>
                  <a:pt x="300" y="293"/>
                </a:cubicBezTo>
                <a:cubicBezTo>
                  <a:pt x="300" y="132"/>
                  <a:pt x="169" y="0"/>
                  <a:pt x="7" y="0"/>
                </a:cubicBezTo>
                <a:cubicBezTo>
                  <a:pt x="5" y="0"/>
                  <a:pt x="2" y="1"/>
                  <a:pt x="0" y="1"/>
                </a:cubicBezTo>
                <a:cubicBezTo>
                  <a:pt x="42" y="48"/>
                  <a:pt x="42" y="48"/>
                  <a:pt x="42" y="48"/>
                </a:cubicBezTo>
                <a:lnTo>
                  <a:pt x="0" y="95"/>
                </a:lnTo>
                <a:close/>
              </a:path>
            </a:pathLst>
          </a:custGeom>
          <a:solidFill>
            <a:srgbClr val="364B66">
              <a:alpha val="69804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9121D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2805BF6-6566-1503-EC72-30A479DE6987}"/>
              </a:ext>
            </a:extLst>
          </p:cNvPr>
          <p:cNvSpPr/>
          <p:nvPr/>
        </p:nvSpPr>
        <p:spPr bwMode="ltGray">
          <a:xfrm rot="3600000">
            <a:off x="6383638" y="1628800"/>
            <a:ext cx="4464000" cy="4464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prstTxWarp prst="textArchUp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000" b="1" i="0" u="none" strike="noStrike" kern="1200" cap="all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Prozesse &amp; IT</a:t>
            </a:r>
          </a:p>
        </p:txBody>
      </p:sp>
      <p:sp>
        <p:nvSpPr>
          <p:cNvPr id="15" name="Freeform 52">
            <a:extLst>
              <a:ext uri="{FF2B5EF4-FFF2-40B4-BE49-F238E27FC236}">
                <a16:creationId xmlns:a16="http://schemas.microsoft.com/office/drawing/2014/main" id="{CB87B127-EF85-09C1-9B6F-95CE7EDBC4EA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668842" y="1921086"/>
            <a:ext cx="2057597" cy="2953506"/>
          </a:xfrm>
          <a:custGeom>
            <a:avLst/>
            <a:gdLst>
              <a:gd name="T0" fmla="*/ 124 w 310"/>
              <a:gd name="T1" fmla="*/ 397 h 445"/>
              <a:gd name="T2" fmla="*/ 121 w 310"/>
              <a:gd name="T3" fmla="*/ 193 h 445"/>
              <a:gd name="T4" fmla="*/ 268 w 310"/>
              <a:gd name="T5" fmla="*/ 95 h 445"/>
              <a:gd name="T6" fmla="*/ 310 w 310"/>
              <a:gd name="T7" fmla="*/ 47 h 445"/>
              <a:gd name="T8" fmla="*/ 269 w 310"/>
              <a:gd name="T9" fmla="*/ 0 h 445"/>
              <a:gd name="T10" fmla="*/ 0 w 310"/>
              <a:gd name="T11" fmla="*/ 292 h 445"/>
              <a:gd name="T12" fmla="*/ 43 w 310"/>
              <a:gd name="T13" fmla="*/ 445 h 445"/>
              <a:gd name="T14" fmla="*/ 64 w 310"/>
              <a:gd name="T15" fmla="*/ 385 h 445"/>
              <a:gd name="T16" fmla="*/ 124 w 310"/>
              <a:gd name="T17" fmla="*/ 397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445">
                <a:moveTo>
                  <a:pt x="124" y="397"/>
                </a:moveTo>
                <a:cubicBezTo>
                  <a:pt x="87" y="337"/>
                  <a:pt x="83" y="259"/>
                  <a:pt x="121" y="193"/>
                </a:cubicBezTo>
                <a:cubicBezTo>
                  <a:pt x="153" y="137"/>
                  <a:pt x="208" y="103"/>
                  <a:pt x="268" y="95"/>
                </a:cubicBezTo>
                <a:cubicBezTo>
                  <a:pt x="310" y="47"/>
                  <a:pt x="310" y="47"/>
                  <a:pt x="310" y="47"/>
                </a:cubicBezTo>
                <a:cubicBezTo>
                  <a:pt x="269" y="0"/>
                  <a:pt x="269" y="0"/>
                  <a:pt x="269" y="0"/>
                </a:cubicBezTo>
                <a:cubicBezTo>
                  <a:pt x="119" y="13"/>
                  <a:pt x="0" y="139"/>
                  <a:pt x="0" y="292"/>
                </a:cubicBezTo>
                <a:cubicBezTo>
                  <a:pt x="0" y="348"/>
                  <a:pt x="16" y="401"/>
                  <a:pt x="43" y="445"/>
                </a:cubicBezTo>
                <a:cubicBezTo>
                  <a:pt x="64" y="385"/>
                  <a:pt x="64" y="385"/>
                  <a:pt x="64" y="385"/>
                </a:cubicBezTo>
                <a:lnTo>
                  <a:pt x="124" y="397"/>
                </a:lnTo>
                <a:close/>
              </a:path>
            </a:pathLst>
          </a:custGeom>
          <a:solidFill>
            <a:srgbClr val="12253E">
              <a:alpha val="69804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9121D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D0E2884-31CD-78B5-ECA8-FF26AEBD89E2}"/>
              </a:ext>
            </a:extLst>
          </p:cNvPr>
          <p:cNvSpPr/>
          <p:nvPr/>
        </p:nvSpPr>
        <p:spPr bwMode="ltGray">
          <a:xfrm rot="18179498">
            <a:off x="6383639" y="1628799"/>
            <a:ext cx="4464000" cy="4464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prstTxWarp prst="textArchUp">
              <a:avLst>
                <a:gd name="adj" fmla="val 1090221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000" b="1" i="0" u="none" strike="noStrike" kern="1200" cap="all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Strategie &amp; Wachstum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1F3F542E-7665-1D6B-1D7A-4340EDD2362D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614757" y="4367892"/>
            <a:ext cx="1758098" cy="1436907"/>
          </a:xfrm>
          <a:custGeom>
            <a:avLst/>
            <a:gdLst>
              <a:gd name="connsiteX0" fmla="*/ 1223799 w 1758098"/>
              <a:gd name="connsiteY0" fmla="*/ 0 h 1436907"/>
              <a:gd name="connsiteX1" fmla="*/ 1245548 w 1758098"/>
              <a:gd name="connsiteY1" fmla="*/ 66328 h 1436907"/>
              <a:gd name="connsiteX2" fmla="*/ 1354808 w 1758098"/>
              <a:gd name="connsiteY2" fmla="*/ 399536 h 1436907"/>
              <a:gd name="connsiteX3" fmla="*/ 1752921 w 1758098"/>
              <a:gd name="connsiteY3" fmla="*/ 321227 h 1436907"/>
              <a:gd name="connsiteX4" fmla="*/ 1758098 w 1758098"/>
              <a:gd name="connsiteY4" fmla="*/ 320208 h 1436907"/>
              <a:gd name="connsiteX5" fmla="*/ 1710251 w 1758098"/>
              <a:gd name="connsiteY5" fmla="*/ 419533 h 1436907"/>
              <a:gd name="connsiteX6" fmla="*/ 881 w 1758098"/>
              <a:gd name="connsiteY6" fmla="*/ 1436907 h 1436907"/>
              <a:gd name="connsiteX7" fmla="*/ 0 w 1758098"/>
              <a:gd name="connsiteY7" fmla="*/ 1436879 h 1436907"/>
              <a:gd name="connsiteX8" fmla="*/ 136209 w 1758098"/>
              <a:gd name="connsiteY8" fmla="*/ 1432132 h 1436907"/>
              <a:gd name="connsiteX9" fmla="*/ 1704829 w 1758098"/>
              <a:gd name="connsiteY9" fmla="*/ 420325 h 1436907"/>
              <a:gd name="connsiteX10" fmla="*/ 1299998 w 1758098"/>
              <a:gd name="connsiteY10" fmla="*/ 506701 h 1436907"/>
              <a:gd name="connsiteX11" fmla="*/ 1168222 w 1758098"/>
              <a:gd name="connsiteY11" fmla="*/ 110914 h 1436907"/>
              <a:gd name="connsiteX12" fmla="*/ 1220781 w 1758098"/>
              <a:gd name="connsiteY12" fmla="*/ 8245 h 1436907"/>
              <a:gd name="connsiteX13" fmla="*/ 1223799 w 1758098"/>
              <a:gd name="connsiteY13" fmla="*/ 0 h 143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098" h="1436907">
                <a:moveTo>
                  <a:pt x="1223799" y="0"/>
                </a:moveTo>
                <a:lnTo>
                  <a:pt x="1245548" y="66328"/>
                </a:lnTo>
                <a:cubicBezTo>
                  <a:pt x="1354808" y="399536"/>
                  <a:pt x="1354808" y="399536"/>
                  <a:pt x="1354808" y="399536"/>
                </a:cubicBezTo>
                <a:cubicBezTo>
                  <a:pt x="1658132" y="339872"/>
                  <a:pt x="1733963" y="324956"/>
                  <a:pt x="1752921" y="321227"/>
                </a:cubicBezTo>
                <a:lnTo>
                  <a:pt x="1758098" y="320208"/>
                </a:lnTo>
                <a:lnTo>
                  <a:pt x="1710251" y="419533"/>
                </a:lnTo>
                <a:cubicBezTo>
                  <a:pt x="1381056" y="1025527"/>
                  <a:pt x="739010" y="1436907"/>
                  <a:pt x="881" y="1436907"/>
                </a:cubicBezTo>
                <a:lnTo>
                  <a:pt x="0" y="1436879"/>
                </a:lnTo>
                <a:lnTo>
                  <a:pt x="136209" y="1432132"/>
                </a:lnTo>
                <a:cubicBezTo>
                  <a:pt x="815113" y="1384660"/>
                  <a:pt x="1399962" y="987169"/>
                  <a:pt x="1704829" y="420325"/>
                </a:cubicBezTo>
                <a:cubicBezTo>
                  <a:pt x="1299998" y="506701"/>
                  <a:pt x="1299998" y="506701"/>
                  <a:pt x="1299998" y="506701"/>
                </a:cubicBezTo>
                <a:lnTo>
                  <a:pt x="1168222" y="110914"/>
                </a:lnTo>
                <a:lnTo>
                  <a:pt x="1220781" y="8245"/>
                </a:lnTo>
                <a:lnTo>
                  <a:pt x="122379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9121D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0998A261-5129-7104-DB10-495519B3B698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57844" y="4476368"/>
            <a:ext cx="600567" cy="487327"/>
          </a:xfrm>
          <a:custGeom>
            <a:avLst/>
            <a:gdLst>
              <a:gd name="connsiteX0" fmla="*/ 138589 w 600567"/>
              <a:gd name="connsiteY0" fmla="*/ 0 h 487327"/>
              <a:gd name="connsiteX1" fmla="*/ 532031 w 600567"/>
              <a:gd name="connsiteY1" fmla="*/ 78685 h 487327"/>
              <a:gd name="connsiteX2" fmla="*/ 559961 w 600567"/>
              <a:gd name="connsiteY2" fmla="*/ 124660 h 487327"/>
              <a:gd name="connsiteX3" fmla="*/ 600567 w 600567"/>
              <a:gd name="connsiteY3" fmla="*/ 177629 h 487327"/>
              <a:gd name="connsiteX4" fmla="*/ 533967 w 600567"/>
              <a:gd name="connsiteY4" fmla="*/ 164928 h 487327"/>
              <a:gd name="connsiteX5" fmla="*/ 189460 w 600567"/>
              <a:gd name="connsiteY5" fmla="*/ 99231 h 487327"/>
              <a:gd name="connsiteX6" fmla="*/ 58802 w 600567"/>
              <a:gd name="connsiteY6" fmla="*/ 485121 h 487327"/>
              <a:gd name="connsiteX7" fmla="*/ 58055 w 600567"/>
              <a:gd name="connsiteY7" fmla="*/ 487327 h 487327"/>
              <a:gd name="connsiteX8" fmla="*/ 45800 w 600567"/>
              <a:gd name="connsiteY8" fmla="*/ 471340 h 487327"/>
              <a:gd name="connsiteX9" fmla="*/ 0 w 600567"/>
              <a:gd name="connsiteY9" fmla="*/ 395951 h 487327"/>
              <a:gd name="connsiteX10" fmla="*/ 23739 w 600567"/>
              <a:gd name="connsiteY10" fmla="*/ 328127 h 487327"/>
              <a:gd name="connsiteX11" fmla="*/ 138589 w 600567"/>
              <a:gd name="connsiteY11" fmla="*/ 0 h 4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67" h="487327">
                <a:moveTo>
                  <a:pt x="138589" y="0"/>
                </a:moveTo>
                <a:lnTo>
                  <a:pt x="532031" y="78685"/>
                </a:lnTo>
                <a:lnTo>
                  <a:pt x="559961" y="124660"/>
                </a:lnTo>
                <a:lnTo>
                  <a:pt x="600567" y="177629"/>
                </a:lnTo>
                <a:lnTo>
                  <a:pt x="533967" y="164928"/>
                </a:lnTo>
                <a:cubicBezTo>
                  <a:pt x="189460" y="99231"/>
                  <a:pt x="189460" y="99231"/>
                  <a:pt x="189460" y="99231"/>
                </a:cubicBezTo>
                <a:cubicBezTo>
                  <a:pt x="89911" y="393242"/>
                  <a:pt x="65024" y="466745"/>
                  <a:pt x="58802" y="485121"/>
                </a:cubicBezTo>
                <a:lnTo>
                  <a:pt x="58055" y="487327"/>
                </a:lnTo>
                <a:lnTo>
                  <a:pt x="45800" y="471340"/>
                </a:lnTo>
                <a:lnTo>
                  <a:pt x="0" y="395951"/>
                </a:lnTo>
                <a:lnTo>
                  <a:pt x="23739" y="328127"/>
                </a:lnTo>
                <a:cubicBezTo>
                  <a:pt x="138589" y="0"/>
                  <a:pt x="138589" y="0"/>
                  <a:pt x="138589" y="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9121D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19" name="Kreis: nicht ausgefüllt 18">
            <a:extLst>
              <a:ext uri="{FF2B5EF4-FFF2-40B4-BE49-F238E27FC236}">
                <a16:creationId xmlns:a16="http://schemas.microsoft.com/office/drawing/2014/main" id="{AD693AB4-15A1-73D5-EFB5-9BC75F705C84}"/>
              </a:ext>
            </a:extLst>
          </p:cNvPr>
          <p:cNvSpPr/>
          <p:nvPr/>
        </p:nvSpPr>
        <p:spPr bwMode="ltGray">
          <a:xfrm>
            <a:off x="6167638" y="1412798"/>
            <a:ext cx="4896000" cy="4896000"/>
          </a:xfrm>
          <a:prstGeom prst="donut">
            <a:avLst>
              <a:gd name="adj" fmla="val 10392"/>
            </a:avLst>
          </a:prstGeom>
          <a:solidFill>
            <a:schemeClr val="bg1"/>
          </a:solidFill>
          <a:ln w="95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0" indent="0" algn="l">
              <a:buFont typeface="Wingdings" panose="05000000000000000000" pitchFamily="2" charset="2"/>
              <a:buNone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38F1A27-7B65-EBA2-C8D2-DB3217FA6C7C}"/>
              </a:ext>
            </a:extLst>
          </p:cNvPr>
          <p:cNvSpPr>
            <a:spLocks noChangeAspect="1"/>
          </p:cNvSpPr>
          <p:nvPr/>
        </p:nvSpPr>
        <p:spPr bwMode="ltGray">
          <a:xfrm>
            <a:off x="6455638" y="1700799"/>
            <a:ext cx="4320000" cy="4320000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8C2978B-A9AA-CE9C-F93A-B47A6B1E8740}"/>
              </a:ext>
            </a:extLst>
          </p:cNvPr>
          <p:cNvSpPr/>
          <p:nvPr/>
        </p:nvSpPr>
        <p:spPr bwMode="ltGray">
          <a:xfrm>
            <a:off x="7283638" y="2528799"/>
            <a:ext cx="2664000" cy="266400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0" indent="0" algn="l">
              <a:buFont typeface="Wingdings" panose="05000000000000000000" pitchFamily="2" charset="2"/>
              <a:buNone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62CC81A-DF79-7F92-697D-1D48825D43DB}"/>
              </a:ext>
            </a:extLst>
          </p:cNvPr>
          <p:cNvSpPr>
            <a:spLocks noChangeAspect="1"/>
          </p:cNvSpPr>
          <p:nvPr/>
        </p:nvSpPr>
        <p:spPr bwMode="ltGray">
          <a:xfrm>
            <a:off x="7551067" y="2796228"/>
            <a:ext cx="2129143" cy="212914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 Display"/>
              <a:ea typeface="+mn-ea"/>
              <a:cs typeface="+mn-cs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4CBF1A5-F0B4-381A-EDB0-42A29710708D}"/>
              </a:ext>
            </a:extLst>
          </p:cNvPr>
          <p:cNvGrpSpPr>
            <a:grpSpLocks noChangeAspect="1"/>
          </p:cNvGrpSpPr>
          <p:nvPr/>
        </p:nvGrpSpPr>
        <p:grpSpPr>
          <a:xfrm>
            <a:off x="7890908" y="3644799"/>
            <a:ext cx="1440000" cy="429181"/>
            <a:chOff x="2491288" y="3773675"/>
            <a:chExt cx="584143" cy="174098"/>
          </a:xfrm>
        </p:grpSpPr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8FA2AB9F-3FCD-7F8F-093F-C8AB4956DF33}"/>
                </a:ext>
              </a:extLst>
            </p:cNvPr>
            <p:cNvSpPr/>
            <p:nvPr/>
          </p:nvSpPr>
          <p:spPr>
            <a:xfrm>
              <a:off x="2491288" y="3776685"/>
              <a:ext cx="125852" cy="168824"/>
            </a:xfrm>
            <a:custGeom>
              <a:avLst/>
              <a:gdLst>
                <a:gd name="connsiteX0" fmla="*/ 2452700 w 2627404"/>
                <a:gd name="connsiteY0" fmla="*/ 3524551 h 3524551"/>
                <a:gd name="connsiteX1" fmla="*/ 0 w 2627404"/>
                <a:gd name="connsiteY1" fmla="*/ 3524551 h 3524551"/>
                <a:gd name="connsiteX2" fmla="*/ 111289 w 2627404"/>
                <a:gd name="connsiteY2" fmla="*/ 2968730 h 3524551"/>
                <a:gd name="connsiteX3" fmla="*/ 111289 w 2627404"/>
                <a:gd name="connsiteY3" fmla="*/ 550225 h 3524551"/>
                <a:gd name="connsiteX4" fmla="*/ 0 w 2627404"/>
                <a:gd name="connsiteY4" fmla="*/ 0 h 3524551"/>
                <a:gd name="connsiteX5" fmla="*/ 2359441 w 2627404"/>
                <a:gd name="connsiteY5" fmla="*/ 0 h 3524551"/>
                <a:gd name="connsiteX6" fmla="*/ 2532280 w 2627404"/>
                <a:gd name="connsiteY6" fmla="*/ 334487 h 3524551"/>
                <a:gd name="connsiteX7" fmla="*/ 1839058 w 2627404"/>
                <a:gd name="connsiteY7" fmla="*/ 203304 h 3524551"/>
                <a:gd name="connsiteX8" fmla="*/ 757881 w 2627404"/>
                <a:gd name="connsiteY8" fmla="*/ 203304 h 3524551"/>
                <a:gd name="connsiteX9" fmla="*/ 757881 w 2627404"/>
                <a:gd name="connsiteY9" fmla="*/ 1615860 h 3524551"/>
                <a:gd name="connsiteX10" fmla="*/ 2263696 w 2627404"/>
                <a:gd name="connsiteY10" fmla="*/ 1615860 h 3524551"/>
                <a:gd name="connsiteX11" fmla="*/ 2177898 w 2627404"/>
                <a:gd name="connsiteY11" fmla="*/ 1812946 h 3524551"/>
                <a:gd name="connsiteX12" fmla="*/ 757881 w 2627404"/>
                <a:gd name="connsiteY12" fmla="*/ 1812946 h 3524551"/>
                <a:gd name="connsiteX13" fmla="*/ 757881 w 2627404"/>
                <a:gd name="connsiteY13" fmla="*/ 3328087 h 3524551"/>
                <a:gd name="connsiteX14" fmla="*/ 1932939 w 2627404"/>
                <a:gd name="connsiteY14" fmla="*/ 3328087 h 3524551"/>
                <a:gd name="connsiteX15" fmla="*/ 2627404 w 2627404"/>
                <a:gd name="connsiteY15" fmla="*/ 3196903 h 352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7404" h="3524551">
                  <a:moveTo>
                    <a:pt x="2452700" y="3524551"/>
                  </a:moveTo>
                  <a:lnTo>
                    <a:pt x="0" y="3524551"/>
                  </a:lnTo>
                  <a:cubicBezTo>
                    <a:pt x="117506" y="3301974"/>
                    <a:pt x="111289" y="3229854"/>
                    <a:pt x="111289" y="2968730"/>
                  </a:cubicBezTo>
                  <a:lnTo>
                    <a:pt x="111289" y="550225"/>
                  </a:lnTo>
                  <a:cubicBezTo>
                    <a:pt x="111289" y="386090"/>
                    <a:pt x="117506" y="235633"/>
                    <a:pt x="0" y="0"/>
                  </a:cubicBezTo>
                  <a:lnTo>
                    <a:pt x="2359441" y="0"/>
                  </a:lnTo>
                  <a:lnTo>
                    <a:pt x="2532280" y="334487"/>
                  </a:lnTo>
                  <a:cubicBezTo>
                    <a:pt x="2090235" y="197086"/>
                    <a:pt x="2003815" y="203304"/>
                    <a:pt x="1839058" y="203304"/>
                  </a:cubicBezTo>
                  <a:lnTo>
                    <a:pt x="757881" y="203304"/>
                  </a:lnTo>
                  <a:lnTo>
                    <a:pt x="757881" y="1615860"/>
                  </a:lnTo>
                  <a:lnTo>
                    <a:pt x="2263696" y="1615860"/>
                  </a:lnTo>
                  <a:lnTo>
                    <a:pt x="2177898" y="1812946"/>
                  </a:lnTo>
                  <a:lnTo>
                    <a:pt x="757881" y="1812946"/>
                  </a:lnTo>
                  <a:lnTo>
                    <a:pt x="757881" y="3328087"/>
                  </a:lnTo>
                  <a:lnTo>
                    <a:pt x="1932939" y="3328087"/>
                  </a:lnTo>
                  <a:cubicBezTo>
                    <a:pt x="2090856" y="3328087"/>
                    <a:pt x="2177898" y="3328087"/>
                    <a:pt x="2627404" y="3196903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3FBBE632-4580-D144-E14F-EE9A0E95F03C}"/>
                </a:ext>
              </a:extLst>
            </p:cNvPr>
            <p:cNvSpPr/>
            <p:nvPr/>
          </p:nvSpPr>
          <p:spPr>
            <a:xfrm>
              <a:off x="2660510" y="3773677"/>
              <a:ext cx="186952" cy="174096"/>
            </a:xfrm>
            <a:custGeom>
              <a:avLst/>
              <a:gdLst>
                <a:gd name="connsiteX0" fmla="*/ 3792305 w 3902972"/>
                <a:gd name="connsiteY0" fmla="*/ 2322759 h 3634595"/>
                <a:gd name="connsiteX1" fmla="*/ 3792305 w 3902972"/>
                <a:gd name="connsiteY1" fmla="*/ 3369120 h 3634595"/>
                <a:gd name="connsiteX2" fmla="*/ 2256026 w 3902972"/>
                <a:gd name="connsiteY2" fmla="*/ 3634596 h 3634595"/>
                <a:gd name="connsiteX3" fmla="*/ 2310116 w 3902972"/>
                <a:gd name="connsiteY3" fmla="*/ 0 h 3634595"/>
                <a:gd name="connsiteX4" fmla="*/ 3718321 w 3902972"/>
                <a:gd name="connsiteY4" fmla="*/ 327027 h 3634595"/>
                <a:gd name="connsiteX5" fmla="*/ 3718321 w 3902972"/>
                <a:gd name="connsiteY5" fmla="*/ 811349 h 3634595"/>
                <a:gd name="connsiteX6" fmla="*/ 2310116 w 3902972"/>
                <a:gd name="connsiteY6" fmla="*/ 244959 h 3634595"/>
                <a:gd name="connsiteX7" fmla="*/ 2365450 w 3902972"/>
                <a:gd name="connsiteY7" fmla="*/ 3402072 h 3634595"/>
                <a:gd name="connsiteX8" fmla="*/ 3145713 w 3902972"/>
                <a:gd name="connsiteY8" fmla="*/ 3270266 h 3634595"/>
                <a:gd name="connsiteX9" fmla="*/ 3145713 w 3902972"/>
                <a:gd name="connsiteY9" fmla="*/ 2322759 h 3634595"/>
                <a:gd name="connsiteX10" fmla="*/ 3036289 w 3902972"/>
                <a:gd name="connsiteY10" fmla="*/ 1911800 h 3634595"/>
                <a:gd name="connsiteX11" fmla="*/ 3902972 w 3902972"/>
                <a:gd name="connsiteY11" fmla="*/ 1911800 h 3634595"/>
                <a:gd name="connsiteX12" fmla="*/ 3792305 w 3902972"/>
                <a:gd name="connsiteY12" fmla="*/ 2322759 h 363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2972" h="3634595">
                  <a:moveTo>
                    <a:pt x="3792305" y="2322759"/>
                  </a:moveTo>
                  <a:lnTo>
                    <a:pt x="3792305" y="3369120"/>
                  </a:lnTo>
                  <a:cubicBezTo>
                    <a:pt x="3398133" y="3534499"/>
                    <a:pt x="2808117" y="3634596"/>
                    <a:pt x="2256026" y="3634596"/>
                  </a:cubicBezTo>
                  <a:cubicBezTo>
                    <a:pt x="-846996" y="3634596"/>
                    <a:pt x="-672914" y="13678"/>
                    <a:pt x="2310116" y="0"/>
                  </a:cubicBezTo>
                  <a:cubicBezTo>
                    <a:pt x="2752162" y="0"/>
                    <a:pt x="3253271" y="108802"/>
                    <a:pt x="3718321" y="327027"/>
                  </a:cubicBezTo>
                  <a:lnTo>
                    <a:pt x="3718321" y="811349"/>
                  </a:lnTo>
                  <a:cubicBezTo>
                    <a:pt x="3536155" y="665244"/>
                    <a:pt x="3012042" y="244959"/>
                    <a:pt x="2310116" y="244959"/>
                  </a:cubicBezTo>
                  <a:cubicBezTo>
                    <a:pt x="89319" y="244959"/>
                    <a:pt x="257185" y="3402072"/>
                    <a:pt x="2365450" y="3402072"/>
                  </a:cubicBezTo>
                  <a:cubicBezTo>
                    <a:pt x="2680664" y="3402072"/>
                    <a:pt x="2901376" y="3369742"/>
                    <a:pt x="3145713" y="3270266"/>
                  </a:cubicBezTo>
                  <a:lnTo>
                    <a:pt x="3145713" y="2322759"/>
                  </a:lnTo>
                  <a:cubicBezTo>
                    <a:pt x="3145713" y="2157381"/>
                    <a:pt x="3074837" y="1984542"/>
                    <a:pt x="3036289" y="1911800"/>
                  </a:cubicBezTo>
                  <a:lnTo>
                    <a:pt x="3902972" y="1911800"/>
                  </a:lnTo>
                  <a:cubicBezTo>
                    <a:pt x="3872508" y="1984542"/>
                    <a:pt x="3792305" y="2157381"/>
                    <a:pt x="3792305" y="2322759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3E35D69C-A70F-25AE-09EF-D8EEAE8A0DF7}"/>
                </a:ext>
              </a:extLst>
            </p:cNvPr>
            <p:cNvSpPr/>
            <p:nvPr/>
          </p:nvSpPr>
          <p:spPr>
            <a:xfrm>
              <a:off x="2890807" y="3773675"/>
              <a:ext cx="184624" cy="174098"/>
            </a:xfrm>
            <a:custGeom>
              <a:avLst/>
              <a:gdLst>
                <a:gd name="connsiteX0" fmla="*/ 2335508 w 3854379"/>
                <a:gd name="connsiteY0" fmla="*/ 3634647 h 3634647"/>
                <a:gd name="connsiteX1" fmla="*/ 2305045 w 3854379"/>
                <a:gd name="connsiteY1" fmla="*/ 51 h 3634647"/>
                <a:gd name="connsiteX2" fmla="*/ 3670971 w 3854379"/>
                <a:gd name="connsiteY2" fmla="*/ 305318 h 3634647"/>
                <a:gd name="connsiteX3" fmla="*/ 3707031 w 3854379"/>
                <a:gd name="connsiteY3" fmla="*/ 790262 h 3634647"/>
                <a:gd name="connsiteX4" fmla="*/ 2305666 w 3854379"/>
                <a:gd name="connsiteY4" fmla="*/ 247497 h 3634647"/>
                <a:gd name="connsiteX5" fmla="*/ 2380273 w 3854379"/>
                <a:gd name="connsiteY5" fmla="*/ 3400880 h 3634647"/>
                <a:gd name="connsiteX6" fmla="*/ 3756769 w 3854379"/>
                <a:gd name="connsiteY6" fmla="*/ 2872414 h 3634647"/>
                <a:gd name="connsiteX7" fmla="*/ 3854379 w 3854379"/>
                <a:gd name="connsiteY7" fmla="*/ 3136647 h 3634647"/>
                <a:gd name="connsiteX8" fmla="*/ 2335508 w 3854379"/>
                <a:gd name="connsiteY8" fmla="*/ 3634647 h 363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4379" h="3634647">
                  <a:moveTo>
                    <a:pt x="2335508" y="3634647"/>
                  </a:moveTo>
                  <a:cubicBezTo>
                    <a:pt x="-911754" y="3634647"/>
                    <a:pt x="-632600" y="34246"/>
                    <a:pt x="2305045" y="51"/>
                  </a:cubicBezTo>
                  <a:cubicBezTo>
                    <a:pt x="2742116" y="-2436"/>
                    <a:pt x="3207165" y="85227"/>
                    <a:pt x="3670971" y="305318"/>
                  </a:cubicBezTo>
                  <a:lnTo>
                    <a:pt x="3707031" y="790262"/>
                  </a:lnTo>
                  <a:cubicBezTo>
                    <a:pt x="3526731" y="642914"/>
                    <a:pt x="3002618" y="247497"/>
                    <a:pt x="2305666" y="247497"/>
                  </a:cubicBezTo>
                  <a:cubicBezTo>
                    <a:pt x="72434" y="247497"/>
                    <a:pt x="305581" y="3400880"/>
                    <a:pt x="2380273" y="3400880"/>
                  </a:cubicBezTo>
                  <a:cubicBezTo>
                    <a:pt x="2970910" y="3400880"/>
                    <a:pt x="3359488" y="3235501"/>
                    <a:pt x="3756769" y="2872414"/>
                  </a:cubicBezTo>
                  <a:lnTo>
                    <a:pt x="3854379" y="3136647"/>
                  </a:lnTo>
                  <a:cubicBezTo>
                    <a:pt x="3410469" y="3453726"/>
                    <a:pt x="2908116" y="3634647"/>
                    <a:pt x="2335508" y="3634647"/>
                  </a:cubicBezTo>
                </a:path>
              </a:pathLst>
            </a:custGeom>
            <a:solidFill>
              <a:srgbClr val="B5121B"/>
            </a:solidFill>
            <a:ln w="62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Ellipse 34">
            <a:extLst>
              <a:ext uri="{FF2B5EF4-FFF2-40B4-BE49-F238E27FC236}">
                <a16:creationId xmlns:a16="http://schemas.microsoft.com/office/drawing/2014/main" id="{D8DCBA74-2A2D-37E7-F49B-B49A7D0AF84F}"/>
              </a:ext>
            </a:extLst>
          </p:cNvPr>
          <p:cNvSpPr>
            <a:spLocks noChangeAspect="1"/>
          </p:cNvSpPr>
          <p:nvPr/>
        </p:nvSpPr>
        <p:spPr bwMode="ltGray">
          <a:xfrm>
            <a:off x="7134495" y="2379655"/>
            <a:ext cx="2962286" cy="2962286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prstTxWarp prst="textArchUp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FF"/>
                </a:highlight>
                <a:uLnTx/>
                <a:uFillTx/>
                <a:latin typeface="Bierstadt Display"/>
                <a:ea typeface="+mn-ea"/>
                <a:cs typeface="+mn-cs"/>
              </a:rPr>
              <a:t>..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highlight>
                  <a:srgbClr val="FFFFFF"/>
                </a:highlight>
                <a:uLnTx/>
                <a:uFillTx/>
                <a:latin typeface="Bierstadt Display"/>
                <a:ea typeface="+mn-ea"/>
                <a:cs typeface="+mn-cs"/>
              </a:rPr>
              <a:t> Transformation in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FF"/>
                </a:highlight>
                <a:uLnTx/>
                <a:uFillTx/>
                <a:latin typeface="Bierstadt Display"/>
                <a:ea typeface="+mn-ea"/>
                <a:cs typeface="+mn-cs"/>
              </a:rPr>
              <a:t>..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0270CC6-0709-C0B6-A8CB-E3B0981EDA6C}"/>
              </a:ext>
            </a:extLst>
          </p:cNvPr>
          <p:cNvSpPr>
            <a:spLocks noChangeAspect="1"/>
          </p:cNvSpPr>
          <p:nvPr/>
        </p:nvSpPr>
        <p:spPr bwMode="ltGray">
          <a:xfrm>
            <a:off x="7134495" y="2379656"/>
            <a:ext cx="2962286" cy="2962286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prstTxWarp prst="textArchDow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FF"/>
                </a:highlight>
                <a:uLnTx/>
                <a:uFillTx/>
                <a:latin typeface="Bierstadt Display"/>
                <a:ea typeface="+mn-ea"/>
                <a:cs typeface="+mn-cs"/>
              </a:rPr>
              <a:t>..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9121D"/>
                </a:solidFill>
                <a:effectLst/>
                <a:highlight>
                  <a:srgbClr val="FFFFFF"/>
                </a:highlight>
                <a:uLnTx/>
                <a:uFillTx/>
                <a:latin typeface="Bierstadt Display"/>
                <a:ea typeface="+mn-ea"/>
                <a:cs typeface="+mn-cs"/>
              </a:rPr>
              <a:t> Financial Services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FF"/>
                </a:highlight>
                <a:uLnTx/>
                <a:uFillTx/>
                <a:latin typeface="Bierstadt Display"/>
                <a:ea typeface="+mn-ea"/>
                <a:cs typeface="+mn-cs"/>
              </a:rPr>
              <a:t>..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76DCE9-D918-7EF6-1E43-F491D4070AEA}"/>
              </a:ext>
            </a:extLst>
          </p:cNvPr>
          <p:cNvSpPr/>
          <p:nvPr/>
        </p:nvSpPr>
        <p:spPr bwMode="ltGray">
          <a:xfrm>
            <a:off x="0" y="0"/>
            <a:ext cx="5664200" cy="6858000"/>
          </a:xfrm>
          <a:prstGeom prst="rect">
            <a:avLst/>
          </a:prstGeom>
          <a:solidFill>
            <a:schemeClr val="accent1"/>
          </a:solidFill>
          <a:ln w="95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0" indent="0" algn="l">
              <a:buFont typeface="Wingdings" panose="05000000000000000000" pitchFamily="2" charset="2"/>
              <a:buNone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1D6A72FC-F49A-2442-3909-78DA34978C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0E971E-26E3-A76C-91C3-1994DD1B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9" y="261000"/>
            <a:ext cx="5328201" cy="720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Wir beraten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Finanzdienstleister…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3AFBBE9A-5790-8E1B-897A-6ECCCF44534E}"/>
              </a:ext>
            </a:extLst>
          </p:cNvPr>
          <p:cNvSpPr/>
          <p:nvPr/>
        </p:nvSpPr>
        <p:spPr bwMode="ltGray">
          <a:xfrm rot="5400000">
            <a:off x="1920000" y="332798"/>
            <a:ext cx="1152000" cy="4320000"/>
          </a:xfrm>
          <a:prstGeom prst="rect">
            <a:avLst/>
          </a:prstGeom>
          <a:noFill/>
          <a:ln w="95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4000" tIns="144000" rIns="144000" bIns="144000" rtlCol="0" anchor="ctr" anchorCtr="0"/>
          <a:lstStyle/>
          <a:p>
            <a:pPr algn="r"/>
            <a:r>
              <a:rPr lang="de-DE" sz="2400" b="1" cap="all" dirty="0">
                <a:solidFill>
                  <a:schemeClr val="bg1"/>
                </a:solidFill>
                <a:latin typeface="Bierstadt Display"/>
              </a:rPr>
              <a:t>Zielbilder entwickeln </a:t>
            </a:r>
          </a:p>
          <a:p>
            <a:pPr algn="r"/>
            <a:r>
              <a:rPr lang="de-DE" sz="1600" dirty="0">
                <a:solidFill>
                  <a:schemeClr val="bg1"/>
                </a:solidFill>
                <a:latin typeface="Bierstadt Display"/>
              </a:rPr>
              <a:t>durch Navigation zwischen Wandel &amp; Werten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6BBEEB3-5CE5-6EDB-F196-38A0CFD92B1C}"/>
              </a:ext>
            </a:extLst>
          </p:cNvPr>
          <p:cNvSpPr/>
          <p:nvPr/>
        </p:nvSpPr>
        <p:spPr bwMode="ltGray">
          <a:xfrm rot="5400000">
            <a:off x="1920000" y="1700800"/>
            <a:ext cx="1152000" cy="4320000"/>
          </a:xfrm>
          <a:prstGeom prst="rect">
            <a:avLst/>
          </a:prstGeom>
          <a:noFill/>
          <a:ln w="95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4000" tIns="144000" rIns="144000" bIns="144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2400" b="1" cap="all" dirty="0">
                <a:solidFill>
                  <a:schemeClr val="bg1"/>
                </a:solidFill>
                <a:latin typeface="Bierstadt Display"/>
              </a:rPr>
              <a:t>Fortschritt gestalten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mit Ordnung und Wirkung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0B6BE77-D64A-EBE5-4E13-654D3A696576}"/>
              </a:ext>
            </a:extLst>
          </p:cNvPr>
          <p:cNvSpPr/>
          <p:nvPr/>
        </p:nvSpPr>
        <p:spPr bwMode="ltGray">
          <a:xfrm rot="5400000">
            <a:off x="1920000" y="3068799"/>
            <a:ext cx="1152000" cy="4320000"/>
          </a:xfrm>
          <a:prstGeom prst="rect">
            <a:avLst/>
          </a:prstGeom>
          <a:noFill/>
          <a:ln w="95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4000" tIns="144000" rIns="144000" bIns="144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2400" b="1" cap="all" dirty="0">
                <a:solidFill>
                  <a:schemeClr val="bg1"/>
                </a:solidFill>
                <a:latin typeface="Bierstadt Display"/>
              </a:rPr>
              <a:t>Umsetzung nachhaltig vorantreiben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durch die „Art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Mobilization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erstadt Display"/>
                <a:ea typeface="+mn-ea"/>
                <a:cs typeface="+mn-cs"/>
              </a:rPr>
              <a:t>“ 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1A454F43-444E-29CC-BA22-4B16713FAEAE}"/>
              </a:ext>
            </a:extLst>
          </p:cNvPr>
          <p:cNvCxnSpPr>
            <a:cxnSpLocks/>
          </p:cNvCxnSpPr>
          <p:nvPr/>
        </p:nvCxnSpPr>
        <p:spPr>
          <a:xfrm>
            <a:off x="5664200" y="3860726"/>
            <a:ext cx="783937" cy="0"/>
          </a:xfrm>
          <a:prstGeom prst="line">
            <a:avLst/>
          </a:prstGeom>
          <a:ln w="9525">
            <a:solidFill>
              <a:schemeClr val="bg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8CDC1F74-7834-295C-0C3F-86DC3FB7D410}"/>
              </a:ext>
            </a:extLst>
          </p:cNvPr>
          <p:cNvCxnSpPr>
            <a:cxnSpLocks/>
          </p:cNvCxnSpPr>
          <p:nvPr/>
        </p:nvCxnSpPr>
        <p:spPr>
          <a:xfrm>
            <a:off x="5664200" y="5239292"/>
            <a:ext cx="1297974" cy="0"/>
          </a:xfrm>
          <a:prstGeom prst="line">
            <a:avLst/>
          </a:prstGeom>
          <a:ln w="9525">
            <a:solidFill>
              <a:schemeClr val="bg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10F578E5-62FE-87B1-9EF9-32D0BA1684D0}"/>
              </a:ext>
            </a:extLst>
          </p:cNvPr>
          <p:cNvCxnSpPr>
            <a:cxnSpLocks/>
          </p:cNvCxnSpPr>
          <p:nvPr/>
        </p:nvCxnSpPr>
        <p:spPr>
          <a:xfrm>
            <a:off x="5664200" y="2492798"/>
            <a:ext cx="1297975" cy="0"/>
          </a:xfrm>
          <a:prstGeom prst="line">
            <a:avLst/>
          </a:prstGeom>
          <a:ln w="9525">
            <a:solidFill>
              <a:schemeClr val="bg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B5035CF4-6997-3EE2-43BF-E230B9810DCE}"/>
              </a:ext>
            </a:extLst>
          </p:cNvPr>
          <p:cNvCxnSpPr>
            <a:cxnSpLocks/>
          </p:cNvCxnSpPr>
          <p:nvPr/>
        </p:nvCxnSpPr>
        <p:spPr>
          <a:xfrm>
            <a:off x="4872200" y="2492798"/>
            <a:ext cx="792000" cy="0"/>
          </a:xfrm>
          <a:prstGeom prst="line">
            <a:avLst/>
          </a:prstGeom>
          <a:ln w="9525">
            <a:solidFill>
              <a:schemeClr val="bg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6EEB4C19-AC4F-17D2-1C89-F68A56164626}"/>
              </a:ext>
            </a:extLst>
          </p:cNvPr>
          <p:cNvCxnSpPr>
            <a:cxnSpLocks/>
          </p:cNvCxnSpPr>
          <p:nvPr/>
        </p:nvCxnSpPr>
        <p:spPr>
          <a:xfrm>
            <a:off x="4872200" y="3860726"/>
            <a:ext cx="792000" cy="0"/>
          </a:xfrm>
          <a:prstGeom prst="line">
            <a:avLst/>
          </a:prstGeom>
          <a:ln w="9525">
            <a:solidFill>
              <a:schemeClr val="bg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3E187663-1E16-13F7-8B15-FF65D2FA54F6}"/>
              </a:ext>
            </a:extLst>
          </p:cNvPr>
          <p:cNvCxnSpPr>
            <a:cxnSpLocks/>
          </p:cNvCxnSpPr>
          <p:nvPr/>
        </p:nvCxnSpPr>
        <p:spPr>
          <a:xfrm>
            <a:off x="4872200" y="5239291"/>
            <a:ext cx="792000" cy="0"/>
          </a:xfrm>
          <a:prstGeom prst="line">
            <a:avLst/>
          </a:prstGeom>
          <a:ln w="9525">
            <a:solidFill>
              <a:schemeClr val="bg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4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20EDFCC-7EBB-7319-1836-CF21EEC2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Versicherungsumfeld bieten wir ein umfangreiches Produktportfolio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2837856D-7FC4-9C0D-B0E6-B495C62EFB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628" b="-215636"/>
          <a:stretch/>
        </p:blipFill>
        <p:spPr>
          <a:xfrm>
            <a:off x="-1456638" y="2069197"/>
            <a:ext cx="3888001" cy="3888001"/>
          </a:xfrm>
          <a:prstGeom prst="donut">
            <a:avLst>
              <a:gd name="adj" fmla="val 16345"/>
            </a:avLst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B8572F9C-3CB3-D3D6-3906-4895779556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334" t="-234883" r="-9822"/>
          <a:stretch/>
        </p:blipFill>
        <p:spPr>
          <a:xfrm>
            <a:off x="-1456639" y="2069196"/>
            <a:ext cx="3888001" cy="3888001"/>
          </a:xfrm>
          <a:prstGeom prst="donut">
            <a:avLst>
              <a:gd name="adj" fmla="val 15992"/>
            </a:avLst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B09C803-17C7-10FA-609E-4C6CB7B001F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329" t="-69451" b="-63102"/>
          <a:stretch/>
        </p:blipFill>
        <p:spPr>
          <a:xfrm>
            <a:off x="-1456638" y="2069197"/>
            <a:ext cx="3888001" cy="3888001"/>
          </a:xfrm>
          <a:prstGeom prst="donut">
            <a:avLst>
              <a:gd name="adj" fmla="val 16280"/>
            </a:avLst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694307A-DD22-C5E6-8371-445F0C52DB80}"/>
              </a:ext>
            </a:extLst>
          </p:cNvPr>
          <p:cNvGrpSpPr/>
          <p:nvPr/>
        </p:nvGrpSpPr>
        <p:grpSpPr>
          <a:xfrm>
            <a:off x="-1" y="1412776"/>
            <a:ext cx="11138524" cy="5048422"/>
            <a:chOff x="-1" y="1412776"/>
            <a:chExt cx="11138524" cy="5048422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E759CC14-5FEE-7098-22BF-4381A8902D01}"/>
                </a:ext>
              </a:extLst>
            </p:cNvPr>
            <p:cNvSpPr/>
            <p:nvPr/>
          </p:nvSpPr>
          <p:spPr bwMode="ltGray">
            <a:xfrm>
              <a:off x="-1" y="1412798"/>
              <a:ext cx="334964" cy="4896000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0" indent="0" algn="l">
                <a:buFont typeface="Wingdings" panose="05000000000000000000" pitchFamily="2" charset="2"/>
                <a:buNone/>
              </a:pPr>
              <a:endParaRPr lang="de-DE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42883AD-F7BD-B0A5-F8A4-4E995E588E01}"/>
                </a:ext>
              </a:extLst>
            </p:cNvPr>
            <p:cNvGrpSpPr/>
            <p:nvPr/>
          </p:nvGrpSpPr>
          <p:grpSpPr>
            <a:xfrm>
              <a:off x="305832" y="1412776"/>
              <a:ext cx="10832691" cy="4760423"/>
              <a:chOff x="305832" y="1412776"/>
              <a:chExt cx="10832691" cy="4760423"/>
            </a:xfrm>
          </p:grpSpPr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25EA37E7-D735-3B41-D5E0-135605BCB612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480615" y="4336901"/>
                <a:ext cx="619191" cy="526032"/>
              </a:xfrm>
              <a:custGeom>
                <a:avLst/>
                <a:gdLst>
                  <a:gd name="connsiteX0" fmla="*/ 56079 w 590164"/>
                  <a:gd name="connsiteY0" fmla="*/ 0 h 501372"/>
                  <a:gd name="connsiteX1" fmla="*/ 77965 w 590164"/>
                  <a:gd name="connsiteY1" fmla="*/ 64715 h 501372"/>
                  <a:gd name="connsiteX2" fmla="*/ 192490 w 590164"/>
                  <a:gd name="connsiteY2" fmla="*/ 403360 h 501372"/>
                  <a:gd name="connsiteX3" fmla="*/ 589918 w 590164"/>
                  <a:gd name="connsiteY3" fmla="*/ 325057 h 501372"/>
                  <a:gd name="connsiteX4" fmla="*/ 590164 w 590164"/>
                  <a:gd name="connsiteY4" fmla="*/ 325009 h 501372"/>
                  <a:gd name="connsiteX5" fmla="*/ 546918 w 590164"/>
                  <a:gd name="connsiteY5" fmla="*/ 414781 h 501372"/>
                  <a:gd name="connsiteX6" fmla="*/ 543963 w 590164"/>
                  <a:gd name="connsiteY6" fmla="*/ 419454 h 501372"/>
                  <a:gd name="connsiteX7" fmla="*/ 398370 w 590164"/>
                  <a:gd name="connsiteY7" fmla="*/ 449918 h 501372"/>
                  <a:gd name="connsiteX8" fmla="*/ 353898 w 590164"/>
                  <a:gd name="connsiteY8" fmla="*/ 458668 h 501372"/>
                  <a:gd name="connsiteX9" fmla="*/ 136860 w 590164"/>
                  <a:gd name="connsiteY9" fmla="*/ 501372 h 501372"/>
                  <a:gd name="connsiteX10" fmla="*/ 0 w 590164"/>
                  <a:gd name="connsiteY10" fmla="*/ 110265 h 501372"/>
                  <a:gd name="connsiteX11" fmla="*/ 55155 w 590164"/>
                  <a:gd name="connsiteY11" fmla="*/ 2525 h 50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0164" h="501372">
                    <a:moveTo>
                      <a:pt x="56079" y="0"/>
                    </a:moveTo>
                    <a:lnTo>
                      <a:pt x="77965" y="64715"/>
                    </a:lnTo>
                    <a:cubicBezTo>
                      <a:pt x="192490" y="403360"/>
                      <a:pt x="192490" y="403360"/>
                      <a:pt x="192490" y="403360"/>
                    </a:cubicBezTo>
                    <a:cubicBezTo>
                      <a:pt x="495292" y="343701"/>
                      <a:pt x="570992" y="328786"/>
                      <a:pt x="589918" y="325057"/>
                    </a:cubicBezTo>
                    <a:lnTo>
                      <a:pt x="590164" y="325009"/>
                    </a:lnTo>
                    <a:lnTo>
                      <a:pt x="546918" y="414781"/>
                    </a:lnTo>
                    <a:lnTo>
                      <a:pt x="543963" y="419454"/>
                    </a:lnTo>
                    <a:lnTo>
                      <a:pt x="398370" y="449918"/>
                    </a:lnTo>
                    <a:lnTo>
                      <a:pt x="353898" y="458668"/>
                    </a:lnTo>
                    <a:cubicBezTo>
                      <a:pt x="136860" y="501372"/>
                      <a:pt x="136860" y="501372"/>
                      <a:pt x="136860" y="501372"/>
                    </a:cubicBezTo>
                    <a:lnTo>
                      <a:pt x="0" y="110265"/>
                    </a:lnTo>
                    <a:lnTo>
                      <a:pt x="55155" y="252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0BDAADE7-9709-1E76-AA2C-CDB46B9A085E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389039" y="2757861"/>
                <a:ext cx="628245" cy="501371"/>
              </a:xfrm>
              <a:custGeom>
                <a:avLst/>
                <a:gdLst>
                  <a:gd name="connsiteX0" fmla="*/ 551794 w 611239"/>
                  <a:gd name="connsiteY0" fmla="*/ 0 h 487799"/>
                  <a:gd name="connsiteX1" fmla="*/ 564469 w 611239"/>
                  <a:gd name="connsiteY1" fmla="*/ 16951 h 487799"/>
                  <a:gd name="connsiteX2" fmla="*/ 611239 w 611239"/>
                  <a:gd name="connsiteY2" fmla="*/ 91880 h 487799"/>
                  <a:gd name="connsiteX3" fmla="*/ 587406 w 611239"/>
                  <a:gd name="connsiteY3" fmla="*/ 160079 h 487799"/>
                  <a:gd name="connsiteX4" fmla="*/ 472882 w 611239"/>
                  <a:gd name="connsiteY4" fmla="*/ 487799 h 487799"/>
                  <a:gd name="connsiteX5" fmla="*/ 73595 w 611239"/>
                  <a:gd name="connsiteY5" fmla="*/ 409130 h 487799"/>
                  <a:gd name="connsiteX6" fmla="*/ 48243 w 611239"/>
                  <a:gd name="connsiteY6" fmla="*/ 365022 h 487799"/>
                  <a:gd name="connsiteX7" fmla="*/ 0 w 611239"/>
                  <a:gd name="connsiteY7" fmla="*/ 300507 h 487799"/>
                  <a:gd name="connsiteX8" fmla="*/ 70773 w 611239"/>
                  <a:gd name="connsiteY8" fmla="*/ 314860 h 487799"/>
                  <a:gd name="connsiteX9" fmla="*/ 420792 w 611239"/>
                  <a:gd name="connsiteY9" fmla="*/ 385845 h 487799"/>
                  <a:gd name="connsiteX10" fmla="*/ 551466 w 611239"/>
                  <a:gd name="connsiteY10" fmla="*/ 964 h 487799"/>
                  <a:gd name="connsiteX11" fmla="*/ 551794 w 611239"/>
                  <a:gd name="connsiteY11" fmla="*/ 0 h 48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1239" h="487799">
                    <a:moveTo>
                      <a:pt x="551794" y="0"/>
                    </a:moveTo>
                    <a:lnTo>
                      <a:pt x="564469" y="16951"/>
                    </a:lnTo>
                    <a:lnTo>
                      <a:pt x="611239" y="91880"/>
                    </a:lnTo>
                    <a:lnTo>
                      <a:pt x="587406" y="160079"/>
                    </a:lnTo>
                    <a:cubicBezTo>
                      <a:pt x="472882" y="487799"/>
                      <a:pt x="472882" y="487799"/>
                      <a:pt x="472882" y="487799"/>
                    </a:cubicBezTo>
                    <a:lnTo>
                      <a:pt x="73595" y="409130"/>
                    </a:lnTo>
                    <a:lnTo>
                      <a:pt x="48243" y="365022"/>
                    </a:lnTo>
                    <a:lnTo>
                      <a:pt x="0" y="300507"/>
                    </a:lnTo>
                    <a:lnTo>
                      <a:pt x="70773" y="314860"/>
                    </a:lnTo>
                    <a:cubicBezTo>
                      <a:pt x="420792" y="385845"/>
                      <a:pt x="420792" y="385845"/>
                      <a:pt x="420792" y="385845"/>
                    </a:cubicBezTo>
                    <a:cubicBezTo>
                      <a:pt x="520353" y="92603"/>
                      <a:pt x="545243" y="19292"/>
                      <a:pt x="551466" y="964"/>
                    </a:cubicBezTo>
                    <a:lnTo>
                      <a:pt x="55179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de-DE" dirty="0"/>
              </a:p>
            </p:txBody>
          </p:sp>
          <p:cxnSp>
            <p:nvCxnSpPr>
              <p:cNvPr id="125" name="Gerader Verbinder 124">
                <a:extLst>
                  <a:ext uri="{FF2B5EF4-FFF2-40B4-BE49-F238E27FC236}">
                    <a16:creationId xmlns:a16="http://schemas.microsoft.com/office/drawing/2014/main" id="{4C8D309B-7A61-CB92-A401-3140A843E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0210" y="1844808"/>
                <a:ext cx="3873991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r Verbinder 125">
                <a:extLst>
                  <a:ext uri="{FF2B5EF4-FFF2-40B4-BE49-F238E27FC236}">
                    <a16:creationId xmlns:a16="http://schemas.microsoft.com/office/drawing/2014/main" id="{054FC033-9317-56B4-0399-148E29B533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4724" y="3861000"/>
                <a:ext cx="2869721" cy="2656"/>
              </a:xfrm>
              <a:prstGeom prst="line">
                <a:avLst/>
              </a:prstGeom>
              <a:ln w="9525">
                <a:solidFill>
                  <a:schemeClr val="accent2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r Verbinder 126">
                <a:extLst>
                  <a:ext uri="{FF2B5EF4-FFF2-40B4-BE49-F238E27FC236}">
                    <a16:creationId xmlns:a16="http://schemas.microsoft.com/office/drawing/2014/main" id="{5AD6734A-03BC-23FB-FC92-125A10A77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2742" y="5558122"/>
                <a:ext cx="3491458" cy="0"/>
              </a:xfrm>
              <a:prstGeom prst="line">
                <a:avLst/>
              </a:prstGeom>
              <a:ln w="9525">
                <a:solidFill>
                  <a:schemeClr val="accent3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hteck 127">
                <a:extLst>
                  <a:ext uri="{FF2B5EF4-FFF2-40B4-BE49-F238E27FC236}">
                    <a16:creationId xmlns:a16="http://schemas.microsoft.com/office/drawing/2014/main" id="{A0A325F8-F4F4-5A92-C710-08C9B8734098}"/>
                  </a:ext>
                </a:extLst>
              </p:cNvPr>
              <p:cNvSpPr/>
              <p:nvPr/>
            </p:nvSpPr>
            <p:spPr bwMode="ltGray">
              <a:xfrm>
                <a:off x="3231255" y="1723210"/>
                <a:ext cx="1584000" cy="287998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2000" b="1" i="0" u="none" strike="noStrike" kern="1200" cap="all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Strategie &amp; Wachstum</a:t>
                </a:r>
                <a:endParaRPr kumimoji="0" lang="de-DE" sz="2000" b="0" i="0" u="none" strike="noStrike" kern="120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438F3388-BDF5-6DAA-A142-99E29BC07821}"/>
                  </a:ext>
                </a:extLst>
              </p:cNvPr>
              <p:cNvSpPr/>
              <p:nvPr/>
            </p:nvSpPr>
            <p:spPr bwMode="ltGray">
              <a:xfrm>
                <a:off x="3519397" y="3684917"/>
                <a:ext cx="1424476" cy="360000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2000" b="1" i="0" u="none" strike="noStrike" kern="1200" cap="all" spc="0" normalizeH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Prozesse &amp; IT</a:t>
                </a:r>
                <a:endParaRPr kumimoji="0" lang="de-DE" sz="2000" b="0" i="0" u="none" strike="noStrike" kern="1200" cap="all" spc="0" normalizeH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131" name="Rechteck: abgerundete Ecken 130">
                <a:extLst>
                  <a:ext uri="{FF2B5EF4-FFF2-40B4-BE49-F238E27FC236}">
                    <a16:creationId xmlns:a16="http://schemas.microsoft.com/office/drawing/2014/main" id="{BE54FE79-D5F1-A8BF-4D4D-4F483BFCD69D}"/>
                  </a:ext>
                </a:extLst>
              </p:cNvPr>
              <p:cNvSpPr/>
              <p:nvPr/>
            </p:nvSpPr>
            <p:spPr bwMode="ltGray">
              <a:xfrm>
                <a:off x="5736256" y="1412776"/>
                <a:ext cx="2664000" cy="288000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Geschäftsstrategie</a:t>
                </a:r>
              </a:p>
            </p:txBody>
          </p:sp>
          <p:sp>
            <p:nvSpPr>
              <p:cNvPr id="133" name="Rechteck: abgerundete Ecken 132">
                <a:extLst>
                  <a:ext uri="{FF2B5EF4-FFF2-40B4-BE49-F238E27FC236}">
                    <a16:creationId xmlns:a16="http://schemas.microsoft.com/office/drawing/2014/main" id="{3861664D-474A-BF0B-E145-FC0A3F3B4123}"/>
                  </a:ext>
                </a:extLst>
              </p:cNvPr>
              <p:cNvSpPr/>
              <p:nvPr/>
            </p:nvSpPr>
            <p:spPr bwMode="ltGray">
              <a:xfrm>
                <a:off x="5735960" y="1772848"/>
                <a:ext cx="2664000" cy="288000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Nachhaltiges Kostenmanagement</a:t>
                </a:r>
              </a:p>
            </p:txBody>
          </p:sp>
          <p:sp>
            <p:nvSpPr>
              <p:cNvPr id="134" name="Rechteck: abgerundete Ecken 133">
                <a:extLst>
                  <a:ext uri="{FF2B5EF4-FFF2-40B4-BE49-F238E27FC236}">
                    <a16:creationId xmlns:a16="http://schemas.microsoft.com/office/drawing/2014/main" id="{EB697DDF-F6ED-DEA6-787D-5B58AC254ACB}"/>
                  </a:ext>
                </a:extLst>
              </p:cNvPr>
              <p:cNvSpPr/>
              <p:nvPr/>
            </p:nvSpPr>
            <p:spPr bwMode="ltGray">
              <a:xfrm>
                <a:off x="5736256" y="2132888"/>
                <a:ext cx="2664000" cy="288000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Nachhaltigkeit (ESG)</a:t>
                </a:r>
              </a:p>
            </p:txBody>
          </p:sp>
          <p:sp>
            <p:nvSpPr>
              <p:cNvPr id="135" name="Rechteck: abgerundete Ecken 134">
                <a:extLst>
                  <a:ext uri="{FF2B5EF4-FFF2-40B4-BE49-F238E27FC236}">
                    <a16:creationId xmlns:a16="http://schemas.microsoft.com/office/drawing/2014/main" id="{AEE228FA-083E-050F-D8B3-6623F3FC5D37}"/>
                  </a:ext>
                </a:extLst>
              </p:cNvPr>
              <p:cNvSpPr/>
              <p:nvPr/>
            </p:nvSpPr>
            <p:spPr bwMode="ltGray">
              <a:xfrm>
                <a:off x="5736256" y="2492928"/>
                <a:ext cx="2664000" cy="288000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Personalstrategie</a:t>
                </a:r>
              </a:p>
            </p:txBody>
          </p:sp>
          <p:sp>
            <p:nvSpPr>
              <p:cNvPr id="138" name="Rechteck: abgerundete Ecken 137">
                <a:extLst>
                  <a:ext uri="{FF2B5EF4-FFF2-40B4-BE49-F238E27FC236}">
                    <a16:creationId xmlns:a16="http://schemas.microsoft.com/office/drawing/2014/main" id="{31C2B810-5D44-BC9F-021A-A5A08A61977C}"/>
                  </a:ext>
                </a:extLst>
              </p:cNvPr>
              <p:cNvSpPr/>
              <p:nvPr/>
            </p:nvSpPr>
            <p:spPr bwMode="ltGray">
              <a:xfrm>
                <a:off x="5736256" y="3141000"/>
                <a:ext cx="2664000" cy="288000"/>
              </a:xfrm>
              <a:prstGeom prst="round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ORG/IT-Management</a:t>
                </a:r>
              </a:p>
            </p:txBody>
          </p:sp>
          <p:sp>
            <p:nvSpPr>
              <p:cNvPr id="143" name="Rechteck: abgerundete Ecken 142">
                <a:extLst>
                  <a:ext uri="{FF2B5EF4-FFF2-40B4-BE49-F238E27FC236}">
                    <a16:creationId xmlns:a16="http://schemas.microsoft.com/office/drawing/2014/main" id="{10016D71-9938-B7E0-1514-93883531C964}"/>
                  </a:ext>
                </a:extLst>
              </p:cNvPr>
              <p:cNvSpPr/>
              <p:nvPr/>
            </p:nvSpPr>
            <p:spPr bwMode="ltGray">
              <a:xfrm>
                <a:off x="8474523" y="3140968"/>
                <a:ext cx="2664000" cy="288000"/>
              </a:xfrm>
              <a:prstGeom prst="round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Industrialisierung (</a:t>
                </a:r>
                <a:r>
                  <a:rPr kumimoji="0" lang="de-DE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Prozessmgmt</a:t>
                </a: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.)</a:t>
                </a:r>
              </a:p>
            </p:txBody>
          </p:sp>
          <p:sp>
            <p:nvSpPr>
              <p:cNvPr id="141" name="Rechteck: abgerundete Ecken 140">
                <a:extLst>
                  <a:ext uri="{FF2B5EF4-FFF2-40B4-BE49-F238E27FC236}">
                    <a16:creationId xmlns:a16="http://schemas.microsoft.com/office/drawing/2014/main" id="{124A9627-B0AC-EF5F-C098-8611E8E2BD4A}"/>
                  </a:ext>
                </a:extLst>
              </p:cNvPr>
              <p:cNvSpPr/>
              <p:nvPr/>
            </p:nvSpPr>
            <p:spPr bwMode="ltGray">
              <a:xfrm>
                <a:off x="5736256" y="3861080"/>
                <a:ext cx="2664000" cy="288000"/>
              </a:xfrm>
              <a:prstGeom prst="round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ORG/IT-Compliance</a:t>
                </a:r>
              </a:p>
            </p:txBody>
          </p:sp>
          <p:sp>
            <p:nvSpPr>
              <p:cNvPr id="140" name="Rechteck: abgerundete Ecken 139">
                <a:extLst>
                  <a:ext uri="{FF2B5EF4-FFF2-40B4-BE49-F238E27FC236}">
                    <a16:creationId xmlns:a16="http://schemas.microsoft.com/office/drawing/2014/main" id="{803B2B83-0895-ECD2-01A4-39B91BF6D775}"/>
                  </a:ext>
                </a:extLst>
              </p:cNvPr>
              <p:cNvSpPr/>
              <p:nvPr/>
            </p:nvSpPr>
            <p:spPr bwMode="ltGray">
              <a:xfrm>
                <a:off x="5735960" y="3501040"/>
                <a:ext cx="2664000" cy="288000"/>
              </a:xfrm>
              <a:prstGeom prst="round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Flexible Change-Organisation</a:t>
                </a:r>
              </a:p>
            </p:txBody>
          </p:sp>
          <p:sp>
            <p:nvSpPr>
              <p:cNvPr id="144" name="Rechteck: abgerundete Ecken 143">
                <a:extLst>
                  <a:ext uri="{FF2B5EF4-FFF2-40B4-BE49-F238E27FC236}">
                    <a16:creationId xmlns:a16="http://schemas.microsoft.com/office/drawing/2014/main" id="{BB7B9D11-9A19-6F2C-92BD-76D57829B810}"/>
                  </a:ext>
                </a:extLst>
              </p:cNvPr>
              <p:cNvSpPr/>
              <p:nvPr/>
            </p:nvSpPr>
            <p:spPr bwMode="ltGray">
              <a:xfrm>
                <a:off x="5736256" y="5589272"/>
                <a:ext cx="2664000" cy="288000"/>
              </a:xfrm>
              <a:prstGeom prst="roundRect">
                <a:avLst/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Projektreview</a:t>
                </a:r>
              </a:p>
            </p:txBody>
          </p:sp>
          <p:sp>
            <p:nvSpPr>
              <p:cNvPr id="145" name="Rechteck: abgerundete Ecken 144">
                <a:extLst>
                  <a:ext uri="{FF2B5EF4-FFF2-40B4-BE49-F238E27FC236}">
                    <a16:creationId xmlns:a16="http://schemas.microsoft.com/office/drawing/2014/main" id="{8BA2766E-F57A-6DA7-2F08-2F04A6F70804}"/>
                  </a:ext>
                </a:extLst>
              </p:cNvPr>
              <p:cNvSpPr/>
              <p:nvPr/>
            </p:nvSpPr>
            <p:spPr bwMode="ltGray">
              <a:xfrm>
                <a:off x="5735960" y="5229200"/>
                <a:ext cx="2664000" cy="288000"/>
              </a:xfrm>
              <a:prstGeom prst="roundRect">
                <a:avLst/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dirty="0">
                    <a:solidFill>
                      <a:schemeClr val="bg1"/>
                    </a:solidFill>
                    <a:latin typeface="Bierstadt Display"/>
                  </a:rPr>
                  <a:t>P</a:t>
                </a:r>
                <a:r>
                  <a:rPr kumimoji="0" lang="de-DE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rojektmanagement</a:t>
                </a:r>
                <a:endPara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62BC071D-2A08-1152-9B67-6D2883FEAD10}"/>
                  </a:ext>
                </a:extLst>
              </p:cNvPr>
              <p:cNvSpPr/>
              <p:nvPr/>
            </p:nvSpPr>
            <p:spPr bwMode="ltGray">
              <a:xfrm>
                <a:off x="2882064" y="1867209"/>
                <a:ext cx="72000" cy="288000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0"/>
              <a:lstStyle/>
              <a:p>
                <a:pPr marL="0" indent="0" algn="l">
                  <a:buFont typeface="Wingdings" panose="05000000000000000000" pitchFamily="2" charset="2"/>
                  <a:buNone/>
                </a:pP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hteck 148">
                <a:extLst>
                  <a:ext uri="{FF2B5EF4-FFF2-40B4-BE49-F238E27FC236}">
                    <a16:creationId xmlns:a16="http://schemas.microsoft.com/office/drawing/2014/main" id="{C25F56EA-7281-40AB-1C35-6A9F929BDBBB}"/>
                  </a:ext>
                </a:extLst>
              </p:cNvPr>
              <p:cNvSpPr/>
              <p:nvPr/>
            </p:nvSpPr>
            <p:spPr bwMode="ltGray">
              <a:xfrm>
                <a:off x="2882064" y="3716725"/>
                <a:ext cx="72000" cy="288000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0"/>
              <a:lstStyle/>
              <a:p>
                <a:pPr marL="0" indent="0" algn="l">
                  <a:buFont typeface="Wingdings" panose="05000000000000000000" pitchFamily="2" charset="2"/>
                  <a:buNone/>
                </a:pP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hteck 150">
                <a:extLst>
                  <a:ext uri="{FF2B5EF4-FFF2-40B4-BE49-F238E27FC236}">
                    <a16:creationId xmlns:a16="http://schemas.microsoft.com/office/drawing/2014/main" id="{88299142-7018-C9D7-8B66-FA5D4BD47289}"/>
                  </a:ext>
                </a:extLst>
              </p:cNvPr>
              <p:cNvSpPr/>
              <p:nvPr/>
            </p:nvSpPr>
            <p:spPr bwMode="ltGray">
              <a:xfrm>
                <a:off x="2882064" y="5566243"/>
                <a:ext cx="72000" cy="288000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0"/>
              <a:lstStyle/>
              <a:p>
                <a:pPr marL="0" indent="0" algn="l">
                  <a:buFont typeface="Wingdings" panose="05000000000000000000" pitchFamily="2" charset="2"/>
                  <a:buNone/>
                </a:pP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hteck: abgerundete Ecken 3">
                <a:extLst>
                  <a:ext uri="{FF2B5EF4-FFF2-40B4-BE49-F238E27FC236}">
                    <a16:creationId xmlns:a16="http://schemas.microsoft.com/office/drawing/2014/main" id="{BF9F7AAC-E719-2E42-0525-CCB911DC003B}"/>
                  </a:ext>
                </a:extLst>
              </p:cNvPr>
              <p:cNvSpPr/>
              <p:nvPr/>
            </p:nvSpPr>
            <p:spPr bwMode="ltGray">
              <a:xfrm>
                <a:off x="8472487" y="1412776"/>
                <a:ext cx="2664000" cy="288000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Payment</a:t>
                </a:r>
              </a:p>
            </p:txBody>
          </p:sp>
          <p:sp>
            <p:nvSpPr>
              <p:cNvPr id="5" name="Rechteck: abgerundete Ecken 4">
                <a:extLst>
                  <a:ext uri="{FF2B5EF4-FFF2-40B4-BE49-F238E27FC236}">
                    <a16:creationId xmlns:a16="http://schemas.microsoft.com/office/drawing/2014/main" id="{4143A872-8926-2DAF-3E62-E532EF82F349}"/>
                  </a:ext>
                </a:extLst>
              </p:cNvPr>
              <p:cNvSpPr/>
              <p:nvPr/>
            </p:nvSpPr>
            <p:spPr bwMode="ltGray">
              <a:xfrm>
                <a:off x="5736256" y="4221120"/>
                <a:ext cx="2664000" cy="288000"/>
              </a:xfrm>
              <a:prstGeom prst="round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Kernsystem - Legacy Modernisierung</a:t>
                </a:r>
              </a:p>
            </p:txBody>
          </p:sp>
          <p:sp>
            <p:nvSpPr>
              <p:cNvPr id="130" name="Rechteck 129">
                <a:extLst>
                  <a:ext uri="{FF2B5EF4-FFF2-40B4-BE49-F238E27FC236}">
                    <a16:creationId xmlns:a16="http://schemas.microsoft.com/office/drawing/2014/main" id="{E56903D1-0D40-39F8-E349-0C6DC5D8157E}"/>
                  </a:ext>
                </a:extLst>
              </p:cNvPr>
              <p:cNvSpPr/>
              <p:nvPr/>
            </p:nvSpPr>
            <p:spPr bwMode="ltGray">
              <a:xfrm>
                <a:off x="3363339" y="5414122"/>
                <a:ext cx="1584000" cy="288000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2000" b="1" i="0" u="none" strike="noStrike" kern="1200" cap="all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Projekt-steuerung</a:t>
                </a:r>
                <a:endParaRPr kumimoji="0" lang="de-DE" sz="2000" b="0" i="0" u="none" strike="noStrike" kern="1200" cap="all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6" name="Rechteck: abgerundete Ecken 5">
                <a:extLst>
                  <a:ext uri="{FF2B5EF4-FFF2-40B4-BE49-F238E27FC236}">
                    <a16:creationId xmlns:a16="http://schemas.microsoft.com/office/drawing/2014/main" id="{4F15981A-BC91-01A5-0009-5647E733B711}"/>
                  </a:ext>
                </a:extLst>
              </p:cNvPr>
              <p:cNvSpPr/>
              <p:nvPr/>
            </p:nvSpPr>
            <p:spPr bwMode="ltGray">
              <a:xfrm>
                <a:off x="5736256" y="4581160"/>
                <a:ext cx="2664000" cy="288000"/>
              </a:xfrm>
              <a:prstGeom prst="round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Künstliche Intelligenz</a:t>
                </a:r>
              </a:p>
            </p:txBody>
          </p:sp>
          <p:sp>
            <p:nvSpPr>
              <p:cNvPr id="142" name="Rechteck: abgerundete Ecken 141">
                <a:extLst>
                  <a:ext uri="{FF2B5EF4-FFF2-40B4-BE49-F238E27FC236}">
                    <a16:creationId xmlns:a16="http://schemas.microsoft.com/office/drawing/2014/main" id="{50FDAE31-709E-F255-7F6B-034166BF37EE}"/>
                  </a:ext>
                </a:extLst>
              </p:cNvPr>
              <p:cNvSpPr/>
              <p:nvPr/>
            </p:nvSpPr>
            <p:spPr bwMode="ltGray">
              <a:xfrm>
                <a:off x="8472264" y="3501008"/>
                <a:ext cx="2664000" cy="288000"/>
              </a:xfrm>
              <a:prstGeom prst="round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72000" bIns="72000" rtlCol="0" anchor="ctr" anchorCtr="0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erstadt Display"/>
                    <a:ea typeface="+mn-ea"/>
                    <a:cs typeface="+mn-cs"/>
                  </a:rPr>
                  <a:t>Cybersecurity</a:t>
                </a:r>
                <a:endPara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64884CE7-06B6-4846-BEDD-10CE2775F7FC}"/>
                  </a:ext>
                </a:extLst>
              </p:cNvPr>
              <p:cNvSpPr>
                <a:spLocks noChangeAspect="1"/>
              </p:cNvSpPr>
              <p:nvPr/>
            </p:nvSpPr>
            <p:spPr bwMode="ltGray">
              <a:xfrm>
                <a:off x="305833" y="1853199"/>
                <a:ext cx="2341531" cy="4320000"/>
              </a:xfrm>
              <a:custGeom>
                <a:avLst/>
                <a:gdLst>
                  <a:gd name="connsiteX0" fmla="*/ 181531 w 2341531"/>
                  <a:gd name="connsiteY0" fmla="*/ 0 h 4320000"/>
                  <a:gd name="connsiteX1" fmla="*/ 2341531 w 2341531"/>
                  <a:gd name="connsiteY1" fmla="*/ 2160000 h 4320000"/>
                  <a:gd name="connsiteX2" fmla="*/ 181531 w 2341531"/>
                  <a:gd name="connsiteY2" fmla="*/ 4320000 h 4320000"/>
                  <a:gd name="connsiteX3" fmla="*/ 0 w 2341531"/>
                  <a:gd name="connsiteY3" fmla="*/ 4310834 h 4320000"/>
                  <a:gd name="connsiteX4" fmla="*/ 0 w 2341531"/>
                  <a:gd name="connsiteY4" fmla="*/ 9167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1531" h="4320000">
                    <a:moveTo>
                      <a:pt x="181531" y="0"/>
                    </a:moveTo>
                    <a:cubicBezTo>
                      <a:pt x="1374466" y="0"/>
                      <a:pt x="2341531" y="967065"/>
                      <a:pt x="2341531" y="2160000"/>
                    </a:cubicBezTo>
                    <a:cubicBezTo>
                      <a:pt x="2341531" y="3352935"/>
                      <a:pt x="1374466" y="4320000"/>
                      <a:pt x="181531" y="4320000"/>
                    </a:cubicBezTo>
                    <a:lnTo>
                      <a:pt x="0" y="4310834"/>
                    </a:lnTo>
                    <a:lnTo>
                      <a:pt x="0" y="9167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7E72264-77F2-099E-F7D4-752455E5F2D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633015" y="4489301"/>
                <a:ext cx="619191" cy="526032"/>
              </a:xfrm>
              <a:custGeom>
                <a:avLst/>
                <a:gdLst>
                  <a:gd name="connsiteX0" fmla="*/ 56079 w 590164"/>
                  <a:gd name="connsiteY0" fmla="*/ 0 h 501372"/>
                  <a:gd name="connsiteX1" fmla="*/ 77965 w 590164"/>
                  <a:gd name="connsiteY1" fmla="*/ 64715 h 501372"/>
                  <a:gd name="connsiteX2" fmla="*/ 192490 w 590164"/>
                  <a:gd name="connsiteY2" fmla="*/ 403360 h 501372"/>
                  <a:gd name="connsiteX3" fmla="*/ 589918 w 590164"/>
                  <a:gd name="connsiteY3" fmla="*/ 325057 h 501372"/>
                  <a:gd name="connsiteX4" fmla="*/ 590164 w 590164"/>
                  <a:gd name="connsiteY4" fmla="*/ 325009 h 501372"/>
                  <a:gd name="connsiteX5" fmla="*/ 546918 w 590164"/>
                  <a:gd name="connsiteY5" fmla="*/ 414781 h 501372"/>
                  <a:gd name="connsiteX6" fmla="*/ 543963 w 590164"/>
                  <a:gd name="connsiteY6" fmla="*/ 419454 h 501372"/>
                  <a:gd name="connsiteX7" fmla="*/ 398370 w 590164"/>
                  <a:gd name="connsiteY7" fmla="*/ 449918 h 501372"/>
                  <a:gd name="connsiteX8" fmla="*/ 353898 w 590164"/>
                  <a:gd name="connsiteY8" fmla="*/ 458668 h 501372"/>
                  <a:gd name="connsiteX9" fmla="*/ 136860 w 590164"/>
                  <a:gd name="connsiteY9" fmla="*/ 501372 h 501372"/>
                  <a:gd name="connsiteX10" fmla="*/ 0 w 590164"/>
                  <a:gd name="connsiteY10" fmla="*/ 110265 h 501372"/>
                  <a:gd name="connsiteX11" fmla="*/ 55155 w 590164"/>
                  <a:gd name="connsiteY11" fmla="*/ 2525 h 50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0164" h="501372">
                    <a:moveTo>
                      <a:pt x="56079" y="0"/>
                    </a:moveTo>
                    <a:lnTo>
                      <a:pt x="77965" y="64715"/>
                    </a:lnTo>
                    <a:cubicBezTo>
                      <a:pt x="192490" y="403360"/>
                      <a:pt x="192490" y="403360"/>
                      <a:pt x="192490" y="403360"/>
                    </a:cubicBezTo>
                    <a:cubicBezTo>
                      <a:pt x="495292" y="343701"/>
                      <a:pt x="570992" y="328786"/>
                      <a:pt x="589918" y="325057"/>
                    </a:cubicBezTo>
                    <a:lnTo>
                      <a:pt x="590164" y="325009"/>
                    </a:lnTo>
                    <a:lnTo>
                      <a:pt x="546918" y="414781"/>
                    </a:lnTo>
                    <a:lnTo>
                      <a:pt x="543963" y="419454"/>
                    </a:lnTo>
                    <a:lnTo>
                      <a:pt x="398370" y="449918"/>
                    </a:lnTo>
                    <a:lnTo>
                      <a:pt x="353898" y="458668"/>
                    </a:lnTo>
                    <a:cubicBezTo>
                      <a:pt x="136860" y="501372"/>
                      <a:pt x="136860" y="501372"/>
                      <a:pt x="136860" y="501372"/>
                    </a:cubicBezTo>
                    <a:lnTo>
                      <a:pt x="0" y="110265"/>
                    </a:lnTo>
                    <a:lnTo>
                      <a:pt x="55155" y="252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9140DCCF-866C-C614-6985-58B2A7B9942F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541439" y="2910261"/>
                <a:ext cx="628245" cy="501371"/>
              </a:xfrm>
              <a:custGeom>
                <a:avLst/>
                <a:gdLst>
                  <a:gd name="connsiteX0" fmla="*/ 551794 w 611239"/>
                  <a:gd name="connsiteY0" fmla="*/ 0 h 487799"/>
                  <a:gd name="connsiteX1" fmla="*/ 564469 w 611239"/>
                  <a:gd name="connsiteY1" fmla="*/ 16951 h 487799"/>
                  <a:gd name="connsiteX2" fmla="*/ 611239 w 611239"/>
                  <a:gd name="connsiteY2" fmla="*/ 91880 h 487799"/>
                  <a:gd name="connsiteX3" fmla="*/ 587406 w 611239"/>
                  <a:gd name="connsiteY3" fmla="*/ 160079 h 487799"/>
                  <a:gd name="connsiteX4" fmla="*/ 472882 w 611239"/>
                  <a:gd name="connsiteY4" fmla="*/ 487799 h 487799"/>
                  <a:gd name="connsiteX5" fmla="*/ 73595 w 611239"/>
                  <a:gd name="connsiteY5" fmla="*/ 409130 h 487799"/>
                  <a:gd name="connsiteX6" fmla="*/ 48243 w 611239"/>
                  <a:gd name="connsiteY6" fmla="*/ 365022 h 487799"/>
                  <a:gd name="connsiteX7" fmla="*/ 0 w 611239"/>
                  <a:gd name="connsiteY7" fmla="*/ 300507 h 487799"/>
                  <a:gd name="connsiteX8" fmla="*/ 70773 w 611239"/>
                  <a:gd name="connsiteY8" fmla="*/ 314860 h 487799"/>
                  <a:gd name="connsiteX9" fmla="*/ 420792 w 611239"/>
                  <a:gd name="connsiteY9" fmla="*/ 385845 h 487799"/>
                  <a:gd name="connsiteX10" fmla="*/ 551466 w 611239"/>
                  <a:gd name="connsiteY10" fmla="*/ 964 h 487799"/>
                  <a:gd name="connsiteX11" fmla="*/ 551794 w 611239"/>
                  <a:gd name="connsiteY11" fmla="*/ 0 h 48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1239" h="487799">
                    <a:moveTo>
                      <a:pt x="551794" y="0"/>
                    </a:moveTo>
                    <a:lnTo>
                      <a:pt x="564469" y="16951"/>
                    </a:lnTo>
                    <a:lnTo>
                      <a:pt x="611239" y="91880"/>
                    </a:lnTo>
                    <a:lnTo>
                      <a:pt x="587406" y="160079"/>
                    </a:lnTo>
                    <a:cubicBezTo>
                      <a:pt x="472882" y="487799"/>
                      <a:pt x="472882" y="487799"/>
                      <a:pt x="472882" y="487799"/>
                    </a:cubicBezTo>
                    <a:lnTo>
                      <a:pt x="73595" y="409130"/>
                    </a:lnTo>
                    <a:lnTo>
                      <a:pt x="48243" y="365022"/>
                    </a:lnTo>
                    <a:lnTo>
                      <a:pt x="0" y="300507"/>
                    </a:lnTo>
                    <a:lnTo>
                      <a:pt x="70773" y="314860"/>
                    </a:lnTo>
                    <a:cubicBezTo>
                      <a:pt x="420792" y="385845"/>
                      <a:pt x="420792" y="385845"/>
                      <a:pt x="420792" y="385845"/>
                    </a:cubicBezTo>
                    <a:cubicBezTo>
                      <a:pt x="520353" y="92603"/>
                      <a:pt x="545243" y="19292"/>
                      <a:pt x="551466" y="964"/>
                    </a:cubicBezTo>
                    <a:lnTo>
                      <a:pt x="55179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D9ADB91-2454-34D1-2EB5-7EAE120AB7B7}"/>
                  </a:ext>
                </a:extLst>
              </p:cNvPr>
              <p:cNvSpPr/>
              <p:nvPr/>
            </p:nvSpPr>
            <p:spPr bwMode="ltGray">
              <a:xfrm>
                <a:off x="483116" y="2069197"/>
                <a:ext cx="1613770" cy="1237645"/>
              </a:xfrm>
              <a:custGeom>
                <a:avLst/>
                <a:gdLst>
                  <a:gd name="connsiteX0" fmla="*/ 0 w 1613770"/>
                  <a:gd name="connsiteY0" fmla="*/ 0 h 1237645"/>
                  <a:gd name="connsiteX1" fmla="*/ 198762 w 1613770"/>
                  <a:gd name="connsiteY1" fmla="*/ 10037 h 1237645"/>
                  <a:gd name="connsiteX2" fmla="*/ 1550771 w 1613770"/>
                  <a:gd name="connsiteY2" fmla="*/ 771540 h 1237645"/>
                  <a:gd name="connsiteX3" fmla="*/ 1613770 w 1613770"/>
                  <a:gd name="connsiteY3" fmla="*/ 863013 h 1237645"/>
                  <a:gd name="connsiteX4" fmla="*/ 1611591 w 1613770"/>
                  <a:gd name="connsiteY4" fmla="*/ 869430 h 1237645"/>
                  <a:gd name="connsiteX5" fmla="*/ 1486576 w 1613770"/>
                  <a:gd name="connsiteY5" fmla="*/ 1237645 h 1237645"/>
                  <a:gd name="connsiteX6" fmla="*/ 1126818 w 1613770"/>
                  <a:gd name="connsiteY6" fmla="*/ 1164685 h 1237645"/>
                  <a:gd name="connsiteX7" fmla="*/ 1055056 w 1613770"/>
                  <a:gd name="connsiteY7" fmla="*/ 1150132 h 1237645"/>
                  <a:gd name="connsiteX8" fmla="*/ 1019697 w 1613770"/>
                  <a:gd name="connsiteY8" fmla="*/ 1103434 h 1237645"/>
                  <a:gd name="connsiteX9" fmla="*/ 266318 w 1613770"/>
                  <a:gd name="connsiteY9" fmla="*/ 649394 h 1237645"/>
                  <a:gd name="connsiteX10" fmla="*/ 0 w 1613770"/>
                  <a:gd name="connsiteY10" fmla="*/ 622547 h 1237645"/>
                  <a:gd name="connsiteX11" fmla="*/ 0 w 1613770"/>
                  <a:gd name="connsiteY11" fmla="*/ 0 h 123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3770" h="1237645">
                    <a:moveTo>
                      <a:pt x="0" y="0"/>
                    </a:moveTo>
                    <a:lnTo>
                      <a:pt x="198762" y="10037"/>
                    </a:lnTo>
                    <a:cubicBezTo>
                      <a:pt x="750166" y="66035"/>
                      <a:pt x="1233445" y="352478"/>
                      <a:pt x="1550771" y="771540"/>
                    </a:cubicBezTo>
                    <a:lnTo>
                      <a:pt x="1613770" y="863013"/>
                    </a:lnTo>
                    <a:lnTo>
                      <a:pt x="1611591" y="869430"/>
                    </a:lnTo>
                    <a:cubicBezTo>
                      <a:pt x="1596901" y="912698"/>
                      <a:pt x="1563324" y="1011595"/>
                      <a:pt x="1486576" y="1237645"/>
                    </a:cubicBezTo>
                    <a:cubicBezTo>
                      <a:pt x="1486576" y="1237645"/>
                      <a:pt x="1486576" y="1237645"/>
                      <a:pt x="1126818" y="1164685"/>
                    </a:cubicBezTo>
                    <a:lnTo>
                      <a:pt x="1055056" y="1150132"/>
                    </a:lnTo>
                    <a:lnTo>
                      <a:pt x="1019697" y="1103434"/>
                    </a:lnTo>
                    <a:cubicBezTo>
                      <a:pt x="831184" y="875009"/>
                      <a:pt x="567401" y="711005"/>
                      <a:pt x="266318" y="649394"/>
                    </a:cubicBezTo>
                    <a:lnTo>
                      <a:pt x="0" y="622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253E">
                  <a:alpha val="69804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de-DE" sz="2000" dirty="0">
                  <a:solidFill>
                    <a:srgbClr val="09121D"/>
                  </a:solidFill>
                  <a:latin typeface="Bierstadt Display"/>
                </a:endParaRPr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FECA04FD-F689-9F5E-5567-2CF3D3F45D6E}"/>
                  </a:ext>
                </a:extLst>
              </p:cNvPr>
              <p:cNvSpPr/>
              <p:nvPr/>
            </p:nvSpPr>
            <p:spPr bwMode="ltGray">
              <a:xfrm>
                <a:off x="1618290" y="3027803"/>
                <a:ext cx="813073" cy="1884699"/>
              </a:xfrm>
              <a:custGeom>
                <a:avLst/>
                <a:gdLst>
                  <a:gd name="connsiteX0" fmla="*/ 543320 w 813073"/>
                  <a:gd name="connsiteY0" fmla="*/ 0 h 1884699"/>
                  <a:gd name="connsiteX1" fmla="*/ 605737 w 813073"/>
                  <a:gd name="connsiteY1" fmla="*/ 110882 h 1884699"/>
                  <a:gd name="connsiteX2" fmla="*/ 813073 w 813073"/>
                  <a:gd name="connsiteY2" fmla="*/ 985395 h 1884699"/>
                  <a:gd name="connsiteX3" fmla="*/ 678231 w 813073"/>
                  <a:gd name="connsiteY3" fmla="*/ 1698211 h 1884699"/>
                  <a:gd name="connsiteX4" fmla="*/ 631242 w 813073"/>
                  <a:gd name="connsiteY4" fmla="*/ 1803020 h 1884699"/>
                  <a:gd name="connsiteX5" fmla="*/ 623070 w 813073"/>
                  <a:gd name="connsiteY5" fmla="*/ 1804630 h 1884699"/>
                  <a:gd name="connsiteX6" fmla="*/ 216683 w 813073"/>
                  <a:gd name="connsiteY6" fmla="*/ 1884699 h 1884699"/>
                  <a:gd name="connsiteX7" fmla="*/ 96525 w 813073"/>
                  <a:gd name="connsiteY7" fmla="*/ 1529397 h 1884699"/>
                  <a:gd name="connsiteX8" fmla="*/ 86007 w 813073"/>
                  <a:gd name="connsiteY8" fmla="*/ 1498298 h 1884699"/>
                  <a:gd name="connsiteX9" fmla="*/ 110341 w 813073"/>
                  <a:gd name="connsiteY9" fmla="*/ 1439755 h 1884699"/>
                  <a:gd name="connsiteX10" fmla="*/ 190526 w 813073"/>
                  <a:gd name="connsiteY10" fmla="*/ 985395 h 1884699"/>
                  <a:gd name="connsiteX11" fmla="*/ 15449 w 813073"/>
                  <a:gd name="connsiteY11" fmla="*/ 327632 h 1884699"/>
                  <a:gd name="connsiteX12" fmla="*/ 0 w 813073"/>
                  <a:gd name="connsiteY12" fmla="*/ 303210 h 1884699"/>
                  <a:gd name="connsiteX13" fmla="*/ 409188 w 813073"/>
                  <a:gd name="connsiteY13" fmla="*/ 383830 h 1884699"/>
                  <a:gd name="connsiteX14" fmla="*/ 526898 w 813073"/>
                  <a:gd name="connsiteY14" fmla="*/ 46992 h 1884699"/>
                  <a:gd name="connsiteX15" fmla="*/ 543320 w 813073"/>
                  <a:gd name="connsiteY15" fmla="*/ 0 h 188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3073" h="1884699">
                    <a:moveTo>
                      <a:pt x="543320" y="0"/>
                    </a:moveTo>
                    <a:lnTo>
                      <a:pt x="605737" y="110882"/>
                    </a:lnTo>
                    <a:cubicBezTo>
                      <a:pt x="738369" y="373756"/>
                      <a:pt x="813073" y="670852"/>
                      <a:pt x="813073" y="985395"/>
                    </a:cubicBezTo>
                    <a:cubicBezTo>
                      <a:pt x="813073" y="1237030"/>
                      <a:pt x="765263" y="1477498"/>
                      <a:pt x="678231" y="1698211"/>
                    </a:cubicBezTo>
                    <a:lnTo>
                      <a:pt x="631242" y="1803020"/>
                    </a:lnTo>
                    <a:lnTo>
                      <a:pt x="623070" y="1804630"/>
                    </a:lnTo>
                    <a:cubicBezTo>
                      <a:pt x="590222" y="1811103"/>
                      <a:pt x="494666" y="1829929"/>
                      <a:pt x="216683" y="1884699"/>
                    </a:cubicBezTo>
                    <a:cubicBezTo>
                      <a:pt x="216683" y="1884699"/>
                      <a:pt x="216683" y="1884699"/>
                      <a:pt x="96525" y="1529397"/>
                    </a:cubicBezTo>
                    <a:lnTo>
                      <a:pt x="86007" y="1498298"/>
                    </a:lnTo>
                    <a:lnTo>
                      <a:pt x="110341" y="1439755"/>
                    </a:lnTo>
                    <a:cubicBezTo>
                      <a:pt x="162216" y="1298079"/>
                      <a:pt x="190526" y="1145043"/>
                      <a:pt x="190526" y="985395"/>
                    </a:cubicBezTo>
                    <a:cubicBezTo>
                      <a:pt x="190526" y="745924"/>
                      <a:pt x="126827" y="521329"/>
                      <a:pt x="15449" y="327632"/>
                    </a:cubicBezTo>
                    <a:lnTo>
                      <a:pt x="0" y="303210"/>
                    </a:lnTo>
                    <a:lnTo>
                      <a:pt x="409188" y="383830"/>
                    </a:lnTo>
                    <a:cubicBezTo>
                      <a:pt x="409188" y="383830"/>
                      <a:pt x="409188" y="383830"/>
                      <a:pt x="526898" y="46992"/>
                    </a:cubicBezTo>
                    <a:lnTo>
                      <a:pt x="543320" y="0"/>
                    </a:lnTo>
                    <a:close/>
                  </a:path>
                </a:pathLst>
              </a:custGeom>
              <a:solidFill>
                <a:srgbClr val="364B66">
                  <a:alpha val="69804"/>
                </a:srgbClr>
              </a:solidFill>
              <a:ln w="95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0">
                <a:noAutofit/>
              </a:bodyPr>
              <a:lstStyle/>
              <a:p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C1828718-668C-3010-8E19-2F56F1F741FF}"/>
                  </a:ext>
                </a:extLst>
              </p:cNvPr>
              <p:cNvSpPr/>
              <p:nvPr/>
            </p:nvSpPr>
            <p:spPr bwMode="ltGray">
              <a:xfrm>
                <a:off x="487363" y="4645250"/>
                <a:ext cx="1712781" cy="1311948"/>
              </a:xfrm>
              <a:custGeom>
                <a:avLst/>
                <a:gdLst>
                  <a:gd name="connsiteX0" fmla="*/ 1159740 w 1712781"/>
                  <a:gd name="connsiteY0" fmla="*/ 0 h 1311948"/>
                  <a:gd name="connsiteX1" fmla="*/ 1289244 w 1712781"/>
                  <a:gd name="connsiteY1" fmla="*/ 370083 h 1311948"/>
                  <a:gd name="connsiteX2" fmla="*/ 1516957 w 1712781"/>
                  <a:gd name="connsiteY2" fmla="*/ 325279 h 1311948"/>
                  <a:gd name="connsiteX3" fmla="*/ 1563616 w 1712781"/>
                  <a:gd name="connsiteY3" fmla="*/ 316098 h 1311948"/>
                  <a:gd name="connsiteX4" fmla="*/ 1712781 w 1712781"/>
                  <a:gd name="connsiteY4" fmla="*/ 284887 h 1311948"/>
                  <a:gd name="connsiteX5" fmla="*/ 1650266 w 1712781"/>
                  <a:gd name="connsiteY5" fmla="*/ 395943 h 1311948"/>
                  <a:gd name="connsiteX6" fmla="*/ 198762 w 1712781"/>
                  <a:gd name="connsiteY6" fmla="*/ 1301912 h 1311948"/>
                  <a:gd name="connsiteX7" fmla="*/ 0 w 1712781"/>
                  <a:gd name="connsiteY7" fmla="*/ 1311948 h 1311948"/>
                  <a:gd name="connsiteX8" fmla="*/ 0 w 1712781"/>
                  <a:gd name="connsiteY8" fmla="*/ 689401 h 1311948"/>
                  <a:gd name="connsiteX9" fmla="*/ 266318 w 1712781"/>
                  <a:gd name="connsiteY9" fmla="*/ 662554 h 1311948"/>
                  <a:gd name="connsiteX10" fmla="*/ 1146376 w 1712781"/>
                  <a:gd name="connsiteY10" fmla="*/ 25710 h 1311948"/>
                  <a:gd name="connsiteX11" fmla="*/ 1159740 w 1712781"/>
                  <a:gd name="connsiteY11" fmla="*/ 0 h 13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2781" h="1311948">
                    <a:moveTo>
                      <a:pt x="1159740" y="0"/>
                    </a:moveTo>
                    <a:lnTo>
                      <a:pt x="1289244" y="370083"/>
                    </a:lnTo>
                    <a:cubicBezTo>
                      <a:pt x="1289244" y="370083"/>
                      <a:pt x="1289244" y="370083"/>
                      <a:pt x="1516957" y="325279"/>
                    </a:cubicBezTo>
                    <a:lnTo>
                      <a:pt x="1563616" y="316098"/>
                    </a:lnTo>
                    <a:lnTo>
                      <a:pt x="1712781" y="284887"/>
                    </a:lnTo>
                    <a:lnTo>
                      <a:pt x="1650266" y="395943"/>
                    </a:lnTo>
                    <a:cubicBezTo>
                      <a:pt x="1339999" y="892971"/>
                      <a:pt x="811433" y="1239692"/>
                      <a:pt x="198762" y="1301912"/>
                    </a:cubicBezTo>
                    <a:lnTo>
                      <a:pt x="0" y="1311948"/>
                    </a:lnTo>
                    <a:lnTo>
                      <a:pt x="0" y="689401"/>
                    </a:lnTo>
                    <a:lnTo>
                      <a:pt x="266318" y="662554"/>
                    </a:lnTo>
                    <a:cubicBezTo>
                      <a:pt x="642671" y="585541"/>
                      <a:pt x="960745" y="348539"/>
                      <a:pt x="1146376" y="25710"/>
                    </a:cubicBezTo>
                    <a:lnTo>
                      <a:pt x="1159740" y="0"/>
                    </a:lnTo>
                    <a:close/>
                  </a:path>
                </a:pathLst>
              </a:custGeom>
              <a:solidFill>
                <a:srgbClr val="59708F">
                  <a:alpha val="69804"/>
                </a:srgbClr>
              </a:solidFill>
              <a:ln w="952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0">
                <a:noAutofit/>
              </a:bodyPr>
              <a:lstStyle/>
              <a:p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A66C95D1-39C3-2396-80A0-9F31588D0210}"/>
                  </a:ext>
                </a:extLst>
              </p:cNvPr>
              <p:cNvSpPr/>
              <p:nvPr/>
            </p:nvSpPr>
            <p:spPr bwMode="ltGray">
              <a:xfrm>
                <a:off x="305833" y="2681199"/>
                <a:ext cx="1513531" cy="2664000"/>
              </a:xfrm>
              <a:custGeom>
                <a:avLst/>
                <a:gdLst>
                  <a:gd name="connsiteX0" fmla="*/ 181531 w 1513531"/>
                  <a:gd name="connsiteY0" fmla="*/ 0 h 2664000"/>
                  <a:gd name="connsiteX1" fmla="*/ 1513531 w 1513531"/>
                  <a:gd name="connsiteY1" fmla="*/ 1332000 h 2664000"/>
                  <a:gd name="connsiteX2" fmla="*/ 181531 w 1513531"/>
                  <a:gd name="connsiteY2" fmla="*/ 2664000 h 2664000"/>
                  <a:gd name="connsiteX3" fmla="*/ 45342 w 1513531"/>
                  <a:gd name="connsiteY3" fmla="*/ 2657123 h 2664000"/>
                  <a:gd name="connsiteX4" fmla="*/ 0 w 1513531"/>
                  <a:gd name="connsiteY4" fmla="*/ 2650203 h 2664000"/>
                  <a:gd name="connsiteX5" fmla="*/ 0 w 1513531"/>
                  <a:gd name="connsiteY5" fmla="*/ 13797 h 2664000"/>
                  <a:gd name="connsiteX6" fmla="*/ 45342 w 1513531"/>
                  <a:gd name="connsiteY6" fmla="*/ 6877 h 2664000"/>
                  <a:gd name="connsiteX7" fmla="*/ 181531 w 1513531"/>
                  <a:gd name="connsiteY7" fmla="*/ 0 h 26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31" h="2664000">
                    <a:moveTo>
                      <a:pt x="181531" y="0"/>
                    </a:moveTo>
                    <a:cubicBezTo>
                      <a:pt x="917174" y="0"/>
                      <a:pt x="1513531" y="596357"/>
                      <a:pt x="1513531" y="1332000"/>
                    </a:cubicBezTo>
                    <a:cubicBezTo>
                      <a:pt x="1513531" y="2067643"/>
                      <a:pt x="917174" y="2664000"/>
                      <a:pt x="181531" y="2664000"/>
                    </a:cubicBezTo>
                    <a:cubicBezTo>
                      <a:pt x="135553" y="2664000"/>
                      <a:pt x="90120" y="2661671"/>
                      <a:pt x="45342" y="2657123"/>
                    </a:cubicBezTo>
                    <a:lnTo>
                      <a:pt x="0" y="2650203"/>
                    </a:lnTo>
                    <a:lnTo>
                      <a:pt x="0" y="13797"/>
                    </a:lnTo>
                    <a:lnTo>
                      <a:pt x="45342" y="6877"/>
                    </a:lnTo>
                    <a:cubicBezTo>
                      <a:pt x="90120" y="2330"/>
                      <a:pt x="135553" y="0"/>
                      <a:pt x="1815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0">
                <a:noAutofit/>
              </a:bodyPr>
              <a:lstStyle/>
              <a:p>
                <a:pPr marL="0" indent="0" algn="l">
                  <a:buFont typeface="Wingdings" panose="05000000000000000000" pitchFamily="2" charset="2"/>
                  <a:buNone/>
                </a:pP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22106221-9909-5004-9010-03D5756FF96E}"/>
                  </a:ext>
                </a:extLst>
              </p:cNvPr>
              <p:cNvSpPr>
                <a:spLocks noChangeAspect="1"/>
              </p:cNvSpPr>
              <p:nvPr/>
            </p:nvSpPr>
            <p:spPr bwMode="ltGray">
              <a:xfrm>
                <a:off x="305832" y="2948627"/>
                <a:ext cx="1246104" cy="2129144"/>
              </a:xfrm>
              <a:custGeom>
                <a:avLst/>
                <a:gdLst>
                  <a:gd name="connsiteX0" fmla="*/ 181532 w 1246104"/>
                  <a:gd name="connsiteY0" fmla="*/ 0 h 2129144"/>
                  <a:gd name="connsiteX1" fmla="*/ 1246104 w 1246104"/>
                  <a:gd name="connsiteY1" fmla="*/ 1064572 h 2129144"/>
                  <a:gd name="connsiteX2" fmla="*/ 181532 w 1246104"/>
                  <a:gd name="connsiteY2" fmla="*/ 2129144 h 2129144"/>
                  <a:gd name="connsiteX3" fmla="*/ 0 w 1246104"/>
                  <a:gd name="connsiteY3" fmla="*/ 2110844 h 2129144"/>
                  <a:gd name="connsiteX4" fmla="*/ 0 w 1246104"/>
                  <a:gd name="connsiteY4" fmla="*/ 18300 h 212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6104" h="2129144">
                    <a:moveTo>
                      <a:pt x="181532" y="0"/>
                    </a:moveTo>
                    <a:cubicBezTo>
                      <a:pt x="769479" y="0"/>
                      <a:pt x="1246104" y="476625"/>
                      <a:pt x="1246104" y="1064572"/>
                    </a:cubicBezTo>
                    <a:cubicBezTo>
                      <a:pt x="1246104" y="1652519"/>
                      <a:pt x="769479" y="2129144"/>
                      <a:pt x="181532" y="2129144"/>
                    </a:cubicBezTo>
                    <a:lnTo>
                      <a:pt x="0" y="2110844"/>
                    </a:lnTo>
                    <a:lnTo>
                      <a:pt x="0" y="183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ierstadt Display"/>
                  <a:ea typeface="+mn-ea"/>
                  <a:cs typeface="+mn-cs"/>
                </a:endParaRPr>
              </a:p>
            </p:txBody>
          </p:sp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5FDC9A05-C440-0DB1-F579-826557E2118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138812" y="3841572"/>
                <a:ext cx="1151696" cy="343254"/>
                <a:chOff x="2491288" y="3773675"/>
                <a:chExt cx="584143" cy="174098"/>
              </a:xfrm>
            </p:grpSpPr>
            <p:sp>
              <p:nvSpPr>
                <p:cNvPr id="52" name="Freihandform: Form 51">
                  <a:extLst>
                    <a:ext uri="{FF2B5EF4-FFF2-40B4-BE49-F238E27FC236}">
                      <a16:creationId xmlns:a16="http://schemas.microsoft.com/office/drawing/2014/main" id="{BAA1A868-F234-4E5A-9925-1651D6AF048F}"/>
                    </a:ext>
                  </a:extLst>
                </p:cNvPr>
                <p:cNvSpPr/>
                <p:nvPr/>
              </p:nvSpPr>
              <p:spPr>
                <a:xfrm>
                  <a:off x="2491288" y="3776685"/>
                  <a:ext cx="125852" cy="168824"/>
                </a:xfrm>
                <a:custGeom>
                  <a:avLst/>
                  <a:gdLst>
                    <a:gd name="connsiteX0" fmla="*/ 2452700 w 2627404"/>
                    <a:gd name="connsiteY0" fmla="*/ 3524551 h 3524551"/>
                    <a:gd name="connsiteX1" fmla="*/ 0 w 2627404"/>
                    <a:gd name="connsiteY1" fmla="*/ 3524551 h 3524551"/>
                    <a:gd name="connsiteX2" fmla="*/ 111289 w 2627404"/>
                    <a:gd name="connsiteY2" fmla="*/ 2968730 h 3524551"/>
                    <a:gd name="connsiteX3" fmla="*/ 111289 w 2627404"/>
                    <a:gd name="connsiteY3" fmla="*/ 550225 h 3524551"/>
                    <a:gd name="connsiteX4" fmla="*/ 0 w 2627404"/>
                    <a:gd name="connsiteY4" fmla="*/ 0 h 3524551"/>
                    <a:gd name="connsiteX5" fmla="*/ 2359441 w 2627404"/>
                    <a:gd name="connsiteY5" fmla="*/ 0 h 3524551"/>
                    <a:gd name="connsiteX6" fmla="*/ 2532280 w 2627404"/>
                    <a:gd name="connsiteY6" fmla="*/ 334487 h 3524551"/>
                    <a:gd name="connsiteX7" fmla="*/ 1839058 w 2627404"/>
                    <a:gd name="connsiteY7" fmla="*/ 203304 h 3524551"/>
                    <a:gd name="connsiteX8" fmla="*/ 757881 w 2627404"/>
                    <a:gd name="connsiteY8" fmla="*/ 203304 h 3524551"/>
                    <a:gd name="connsiteX9" fmla="*/ 757881 w 2627404"/>
                    <a:gd name="connsiteY9" fmla="*/ 1615860 h 3524551"/>
                    <a:gd name="connsiteX10" fmla="*/ 2263696 w 2627404"/>
                    <a:gd name="connsiteY10" fmla="*/ 1615860 h 3524551"/>
                    <a:gd name="connsiteX11" fmla="*/ 2177898 w 2627404"/>
                    <a:gd name="connsiteY11" fmla="*/ 1812946 h 3524551"/>
                    <a:gd name="connsiteX12" fmla="*/ 757881 w 2627404"/>
                    <a:gd name="connsiteY12" fmla="*/ 1812946 h 3524551"/>
                    <a:gd name="connsiteX13" fmla="*/ 757881 w 2627404"/>
                    <a:gd name="connsiteY13" fmla="*/ 3328087 h 3524551"/>
                    <a:gd name="connsiteX14" fmla="*/ 1932939 w 2627404"/>
                    <a:gd name="connsiteY14" fmla="*/ 3328087 h 3524551"/>
                    <a:gd name="connsiteX15" fmla="*/ 2627404 w 2627404"/>
                    <a:gd name="connsiteY15" fmla="*/ 3196903 h 3524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27404" h="3524551">
                      <a:moveTo>
                        <a:pt x="2452700" y="3524551"/>
                      </a:moveTo>
                      <a:lnTo>
                        <a:pt x="0" y="3524551"/>
                      </a:lnTo>
                      <a:cubicBezTo>
                        <a:pt x="117506" y="3301974"/>
                        <a:pt x="111289" y="3229854"/>
                        <a:pt x="111289" y="2968730"/>
                      </a:cubicBezTo>
                      <a:lnTo>
                        <a:pt x="111289" y="550225"/>
                      </a:lnTo>
                      <a:cubicBezTo>
                        <a:pt x="111289" y="386090"/>
                        <a:pt x="117506" y="235633"/>
                        <a:pt x="0" y="0"/>
                      </a:cubicBezTo>
                      <a:lnTo>
                        <a:pt x="2359441" y="0"/>
                      </a:lnTo>
                      <a:lnTo>
                        <a:pt x="2532280" y="334487"/>
                      </a:lnTo>
                      <a:cubicBezTo>
                        <a:pt x="2090235" y="197086"/>
                        <a:pt x="2003815" y="203304"/>
                        <a:pt x="1839058" y="203304"/>
                      </a:cubicBezTo>
                      <a:lnTo>
                        <a:pt x="757881" y="203304"/>
                      </a:lnTo>
                      <a:lnTo>
                        <a:pt x="757881" y="1615860"/>
                      </a:lnTo>
                      <a:lnTo>
                        <a:pt x="2263696" y="1615860"/>
                      </a:lnTo>
                      <a:lnTo>
                        <a:pt x="2177898" y="1812946"/>
                      </a:lnTo>
                      <a:lnTo>
                        <a:pt x="757881" y="1812946"/>
                      </a:lnTo>
                      <a:lnTo>
                        <a:pt x="757881" y="3328087"/>
                      </a:lnTo>
                      <a:lnTo>
                        <a:pt x="1932939" y="3328087"/>
                      </a:lnTo>
                      <a:cubicBezTo>
                        <a:pt x="2090856" y="3328087"/>
                        <a:pt x="2177898" y="3328087"/>
                        <a:pt x="2627404" y="3196903"/>
                      </a:cubicBezTo>
                    </a:path>
                  </a:pathLst>
                </a:custGeom>
                <a:solidFill>
                  <a:srgbClr val="B5121B"/>
                </a:solidFill>
                <a:ln w="62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ihandform: Form 52">
                  <a:extLst>
                    <a:ext uri="{FF2B5EF4-FFF2-40B4-BE49-F238E27FC236}">
                      <a16:creationId xmlns:a16="http://schemas.microsoft.com/office/drawing/2014/main" id="{2AEFDBD3-A029-C80C-9A9A-998F0091C5CB}"/>
                    </a:ext>
                  </a:extLst>
                </p:cNvPr>
                <p:cNvSpPr/>
                <p:nvPr/>
              </p:nvSpPr>
              <p:spPr>
                <a:xfrm>
                  <a:off x="2660510" y="3773677"/>
                  <a:ext cx="186952" cy="174096"/>
                </a:xfrm>
                <a:custGeom>
                  <a:avLst/>
                  <a:gdLst>
                    <a:gd name="connsiteX0" fmla="*/ 3792305 w 3902972"/>
                    <a:gd name="connsiteY0" fmla="*/ 2322759 h 3634595"/>
                    <a:gd name="connsiteX1" fmla="*/ 3792305 w 3902972"/>
                    <a:gd name="connsiteY1" fmla="*/ 3369120 h 3634595"/>
                    <a:gd name="connsiteX2" fmla="*/ 2256026 w 3902972"/>
                    <a:gd name="connsiteY2" fmla="*/ 3634596 h 3634595"/>
                    <a:gd name="connsiteX3" fmla="*/ 2310116 w 3902972"/>
                    <a:gd name="connsiteY3" fmla="*/ 0 h 3634595"/>
                    <a:gd name="connsiteX4" fmla="*/ 3718321 w 3902972"/>
                    <a:gd name="connsiteY4" fmla="*/ 327027 h 3634595"/>
                    <a:gd name="connsiteX5" fmla="*/ 3718321 w 3902972"/>
                    <a:gd name="connsiteY5" fmla="*/ 811349 h 3634595"/>
                    <a:gd name="connsiteX6" fmla="*/ 2310116 w 3902972"/>
                    <a:gd name="connsiteY6" fmla="*/ 244959 h 3634595"/>
                    <a:gd name="connsiteX7" fmla="*/ 2365450 w 3902972"/>
                    <a:gd name="connsiteY7" fmla="*/ 3402072 h 3634595"/>
                    <a:gd name="connsiteX8" fmla="*/ 3145713 w 3902972"/>
                    <a:gd name="connsiteY8" fmla="*/ 3270266 h 3634595"/>
                    <a:gd name="connsiteX9" fmla="*/ 3145713 w 3902972"/>
                    <a:gd name="connsiteY9" fmla="*/ 2322759 h 3634595"/>
                    <a:gd name="connsiteX10" fmla="*/ 3036289 w 3902972"/>
                    <a:gd name="connsiteY10" fmla="*/ 1911800 h 3634595"/>
                    <a:gd name="connsiteX11" fmla="*/ 3902972 w 3902972"/>
                    <a:gd name="connsiteY11" fmla="*/ 1911800 h 3634595"/>
                    <a:gd name="connsiteX12" fmla="*/ 3792305 w 3902972"/>
                    <a:gd name="connsiteY12" fmla="*/ 2322759 h 363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02972" h="3634595">
                      <a:moveTo>
                        <a:pt x="3792305" y="2322759"/>
                      </a:moveTo>
                      <a:lnTo>
                        <a:pt x="3792305" y="3369120"/>
                      </a:lnTo>
                      <a:cubicBezTo>
                        <a:pt x="3398133" y="3534499"/>
                        <a:pt x="2808117" y="3634596"/>
                        <a:pt x="2256026" y="3634596"/>
                      </a:cubicBezTo>
                      <a:cubicBezTo>
                        <a:pt x="-846996" y="3634596"/>
                        <a:pt x="-672914" y="13678"/>
                        <a:pt x="2310116" y="0"/>
                      </a:cubicBezTo>
                      <a:cubicBezTo>
                        <a:pt x="2752162" y="0"/>
                        <a:pt x="3253271" y="108802"/>
                        <a:pt x="3718321" y="327027"/>
                      </a:cubicBezTo>
                      <a:lnTo>
                        <a:pt x="3718321" y="811349"/>
                      </a:lnTo>
                      <a:cubicBezTo>
                        <a:pt x="3536155" y="665244"/>
                        <a:pt x="3012042" y="244959"/>
                        <a:pt x="2310116" y="244959"/>
                      </a:cubicBezTo>
                      <a:cubicBezTo>
                        <a:pt x="89319" y="244959"/>
                        <a:pt x="257185" y="3402072"/>
                        <a:pt x="2365450" y="3402072"/>
                      </a:cubicBezTo>
                      <a:cubicBezTo>
                        <a:pt x="2680664" y="3402072"/>
                        <a:pt x="2901376" y="3369742"/>
                        <a:pt x="3145713" y="3270266"/>
                      </a:cubicBezTo>
                      <a:lnTo>
                        <a:pt x="3145713" y="2322759"/>
                      </a:lnTo>
                      <a:cubicBezTo>
                        <a:pt x="3145713" y="2157381"/>
                        <a:pt x="3074837" y="1984542"/>
                        <a:pt x="3036289" y="1911800"/>
                      </a:cubicBezTo>
                      <a:lnTo>
                        <a:pt x="3902972" y="1911800"/>
                      </a:lnTo>
                      <a:cubicBezTo>
                        <a:pt x="3872508" y="1984542"/>
                        <a:pt x="3792305" y="2157381"/>
                        <a:pt x="3792305" y="2322759"/>
                      </a:cubicBezTo>
                    </a:path>
                  </a:pathLst>
                </a:custGeom>
                <a:solidFill>
                  <a:srgbClr val="B5121B"/>
                </a:solidFill>
                <a:ln w="62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ihandform: Form 53">
                  <a:extLst>
                    <a:ext uri="{FF2B5EF4-FFF2-40B4-BE49-F238E27FC236}">
                      <a16:creationId xmlns:a16="http://schemas.microsoft.com/office/drawing/2014/main" id="{F756D0D5-53D4-4E38-17AA-4E1242E6CE1A}"/>
                    </a:ext>
                  </a:extLst>
                </p:cNvPr>
                <p:cNvSpPr/>
                <p:nvPr/>
              </p:nvSpPr>
              <p:spPr>
                <a:xfrm>
                  <a:off x="2890807" y="3773675"/>
                  <a:ext cx="184624" cy="174098"/>
                </a:xfrm>
                <a:custGeom>
                  <a:avLst/>
                  <a:gdLst>
                    <a:gd name="connsiteX0" fmla="*/ 2335508 w 3854379"/>
                    <a:gd name="connsiteY0" fmla="*/ 3634647 h 3634647"/>
                    <a:gd name="connsiteX1" fmla="*/ 2305045 w 3854379"/>
                    <a:gd name="connsiteY1" fmla="*/ 51 h 3634647"/>
                    <a:gd name="connsiteX2" fmla="*/ 3670971 w 3854379"/>
                    <a:gd name="connsiteY2" fmla="*/ 305318 h 3634647"/>
                    <a:gd name="connsiteX3" fmla="*/ 3707031 w 3854379"/>
                    <a:gd name="connsiteY3" fmla="*/ 790262 h 3634647"/>
                    <a:gd name="connsiteX4" fmla="*/ 2305666 w 3854379"/>
                    <a:gd name="connsiteY4" fmla="*/ 247497 h 3634647"/>
                    <a:gd name="connsiteX5" fmla="*/ 2380273 w 3854379"/>
                    <a:gd name="connsiteY5" fmla="*/ 3400880 h 3634647"/>
                    <a:gd name="connsiteX6" fmla="*/ 3756769 w 3854379"/>
                    <a:gd name="connsiteY6" fmla="*/ 2872414 h 3634647"/>
                    <a:gd name="connsiteX7" fmla="*/ 3854379 w 3854379"/>
                    <a:gd name="connsiteY7" fmla="*/ 3136647 h 3634647"/>
                    <a:gd name="connsiteX8" fmla="*/ 2335508 w 3854379"/>
                    <a:gd name="connsiteY8" fmla="*/ 3634647 h 3634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54379" h="3634647">
                      <a:moveTo>
                        <a:pt x="2335508" y="3634647"/>
                      </a:moveTo>
                      <a:cubicBezTo>
                        <a:pt x="-911754" y="3634647"/>
                        <a:pt x="-632600" y="34246"/>
                        <a:pt x="2305045" y="51"/>
                      </a:cubicBezTo>
                      <a:cubicBezTo>
                        <a:pt x="2742116" y="-2436"/>
                        <a:pt x="3207165" y="85227"/>
                        <a:pt x="3670971" y="305318"/>
                      </a:cubicBezTo>
                      <a:lnTo>
                        <a:pt x="3707031" y="790262"/>
                      </a:lnTo>
                      <a:cubicBezTo>
                        <a:pt x="3526731" y="642914"/>
                        <a:pt x="3002618" y="247497"/>
                        <a:pt x="2305666" y="247497"/>
                      </a:cubicBezTo>
                      <a:cubicBezTo>
                        <a:pt x="72434" y="247497"/>
                        <a:pt x="305581" y="3400880"/>
                        <a:pt x="2380273" y="3400880"/>
                      </a:cubicBezTo>
                      <a:cubicBezTo>
                        <a:pt x="2970910" y="3400880"/>
                        <a:pt x="3359488" y="3235501"/>
                        <a:pt x="3756769" y="2872414"/>
                      </a:cubicBezTo>
                      <a:lnTo>
                        <a:pt x="3854379" y="3136647"/>
                      </a:lnTo>
                      <a:cubicBezTo>
                        <a:pt x="3410469" y="3453726"/>
                        <a:pt x="2908116" y="3634647"/>
                        <a:pt x="2335508" y="3634647"/>
                      </a:cubicBezTo>
                    </a:path>
                  </a:pathLst>
                </a:custGeom>
                <a:solidFill>
                  <a:srgbClr val="B5121B"/>
                </a:solidFill>
                <a:ln w="62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E6BA9FAC-5C46-400D-9E05-578AF9B89266}"/>
                </a:ext>
              </a:extLst>
            </p:cNvPr>
            <p:cNvSpPr/>
            <p:nvPr/>
          </p:nvSpPr>
          <p:spPr bwMode="ltGray">
            <a:xfrm>
              <a:off x="152399" y="1565198"/>
              <a:ext cx="334964" cy="4896000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0" indent="0" algn="l">
                <a:buFont typeface="Wingdings" panose="05000000000000000000" pitchFamily="2" charset="2"/>
                <a:buNone/>
              </a:pPr>
              <a:endParaRPr lang="de-D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BCF466D7-F239-BF69-F68D-53494E5C0A97}"/>
              </a:ext>
            </a:extLst>
          </p:cNvPr>
          <p:cNvSpPr>
            <a:spLocks noChangeAspect="1"/>
          </p:cNvSpPr>
          <p:nvPr/>
        </p:nvSpPr>
        <p:spPr bwMode="ltGray">
          <a:xfrm rot="5564582">
            <a:off x="-911688" y="2532052"/>
            <a:ext cx="3079968" cy="2962286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de-DE" sz="1200" b="1" dirty="0">
                <a:solidFill>
                  <a:schemeClr val="tx1"/>
                </a:solidFill>
              </a:rPr>
              <a:t>Transformation in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1348423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1b3de097-74c8-4e54-b2cd-c8882e9d334f"/>
  <p:tag name="EE4P_AGENDAWIZARD" val="&lt;ee4p&gt;&lt;layouts&gt;&lt;layout name=&quot;EGC Agenda volle Breite&quot; id=&quot;199_2&quot;&gt;&lt;standard&gt;&lt;textframe horizontalAnchor=&quot;1&quot; marginBottom=&quot;6&quot; marginLeft=&quot;0&quot; marginRight=&quot;0&quot; marginTop=&quot;6&quot; orientation=&quot;1&quot; verticalAnchor=&quot;1&quot; /&gt;&lt;font name=&quot;+mn-lt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shadow visible=&quot;0&quot; /&gt;&lt;/standard&gt;&lt;agenda name=&quot;New Agenda&quot; title=&quot;Agenda&quot; subtitle=&quot;&quot; sizingModeId=&quot;2&quot; fontSize=&quot;28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46.04528&quot; /&gt;&lt;column field=&quot;topic&quot; label=&quot;Topic&quot; leftSpacing=&quot;1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position left=&quot;26.37496&quot; top=&quot;111.2499&quot; width=&quot;861.8751&quot; height=&quot;385.5001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   --&gt;&lt;settings allowedSizingModeIds=&quot;1|2&quot; allowedFontSizes=&quot;8|9|10|10.5|11|12|14|16|18&quot; allowedTimeFormatIds=&quot;1|2|3&quot; slideLayout=&quot;11&quot; customLayoutName=&quot;Nur Titel|Title Only&quot; customLayoutIndex=&quot;&quot; showBreak=&quot;1&quot; singleAgendaSlideSelected=&quot;0&quot; backupSlideTitle=&quot;Backup: %agendaName%&quot; topMargin=&quot;0&quot; leftMargin=&quot;0&quot; allowedLevels=&quot;4&quot; itemNoFormats=&quot;{1:2}¦{1}.{2}¦{3:alphaLC}¦{3:alphaLC}.{4:alphaLC}&quot; /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&gt;&lt;textframe marginLeft=&quot;6&quot; marginRight=&quot;0&quot; /&gt;&lt;paragraphformat alignment=&quot;1&quot; /&gt;&lt;font bold=&quot;1&quot; /&gt;&lt;/element&gt;&lt;element field=&quot;topic&quot; type=&quot;autoshape&quot; autoShapeType=&quot;1&quot;&gt;&lt;paragraphformat alignment=&quot;1&quot; /&gt;&lt;textframe marginLeft=&quot;0&quot; /&gt;&lt;/element&gt;&lt;element field=&quot;responsible&quot; type=&quot;autoshape&quot; autoShapeType=&quot;1&quot;&gt;&lt;paragraphformat alignment=&quot;1&quot; /&gt;&lt;/element&gt;&lt;element field=&quot;freecolumn&quot; type=&quot;autoshape&quot; autoShape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position width=&quot;70*scale*fontScale&quot; /&gt;&lt;/element&gt;&lt;/case&gt;&lt;case level=&quot;1&quot; selected=&quot;1&quot; break=&quot;0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#f43a47&quot; transparency=&quot;0&quot; visible=&quot;1&quot; weight=&quot;1.5&quot; /&gt;&lt;/element&gt;&lt;element field=&quot;itemno&quot; type=&quot;autoshape&quot; autoShapeType=&quot;1&quot;&gt;&lt;textframe marginLeft=&quot;6&quot; marginRight=&quot;0&quot; /&gt;&lt;paragraphformat alignment=&quot;1&quot; /&gt;&lt;font bold=&quot;1&quot; color=&quot;#f43a47&quot; /&gt;&lt;/element&gt;&lt;element field=&quot;topic&quot; type=&quot;autoshape&quot; autoShapeType=&quot;1&quot;&gt;&lt;paragraphformat alignment=&quot;1&quot; /&gt;&lt;font bold=&quot;1&quot; /&gt;&lt;textframe marginLeft=&quot;0&quot; /&gt;&lt;/element&gt;&lt;element field=&quot;responsible&quot; type=&quot;autoshape&quot; autoShapeType=&quot;1&quot;&gt;&lt;paragraphformat alignment=&quot;1&quot; /&gt;&lt;font bold=&quot;1&quot; /&gt;&lt;/element&gt;&lt;element field=&quot;freecolumn&quot; type=&quot;autoshape&quot; autoShape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position width=&quot;70*scale*fontScale&quot; /&gt;&lt;/element&gt;&lt;/case&gt;&lt;case level=&quot;2&quot; selected=&quot;0&quot; break=&quot;0&quot; topMinSpacing=&quot;5&quot; topMaxSpacing=&quot;5&quot; bottomMinSpacing=&quot;0&quot; bottomMaxSpacing=&quot;0&quot;&gt;&lt;element field=&quot;itemno&quot; type=&quot;autoshape&quot; autoShapeType=&quot;1&quot; indent=&quot;(level-1)*(itemNoWidth+topicLeftSpacing) &quot; indentType=&quot;1&quot;&gt;&lt;textframe marginLeft=&quot;0&quot; marginRight=&quot;0&quot; /&gt;&lt;paragraphformat alignment=&quot;1&quot; /&gt;&lt;/element&gt;&lt;element field=&quot;topic&quot; type=&quot;autoshape&quot; autoShapeType=&quot;1&quot; indent=&quot;(level-1)*(itemNoWidth+topicLeftSpacing) &quot; indentType=&quot;2&quot;&gt;&lt;paragraphformat alignment=&quot;1&quot; /&gt;&lt;textframe marginLeft=&quot;0&quot; /&gt;&lt;/element&gt;&lt;element field=&quot;responsible&quot; type=&quot;autoshape&quot; autoShapeType=&quot;1&quot; indent=&quot;(level-1)*(itemNoWidth+topicLeftSpacing)&quot; indentType=&quot;1&quot;&gt;&lt;paragraphformat alignment=&quot;1&quot; /&gt;&lt;/element&gt;&lt;element field=&quot;freecolumn&quot; type=&quot;autoshape&quot; autoShapeType=&quot;1&quot; indent=&quot;(level-1)*(itemNoWidth+topicLeftSpacing) 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position width=&quot;70*scale*fontScale&quot; /&gt;&lt;/element&gt;&lt;/case&gt;&lt;case level=&quot;2&quot; selected=&quot;1&quot; break=&quot;0&quot; topMinSpacing=&quot;5&quot; topMaxSpacing=&quot;5&quot; bottomMinSpacing=&quot;0&quot; bottomMaxSpacing=&quot;0&quot;&gt;&lt;element type=&quot;line&quot; value=&quot;&quot;&gt;&lt;position left=&quot;itemNoWidth+topicLeftSpacing&quot; top=&quot;itemHeight&quot; width=&quot;agendaWidth-(itemNoWidth+topicLeftSpacing) &quot; height=&quot;0&quot; /&gt;&lt;line style=&quot;1&quot; dashStyle=&quot;1&quot; foreColor=&quot;#f43a47&quot; transparency=&quot;0&quot; visible=&quot;1&quot; weight=&quot;1.5&quot; /&gt;&lt;/element&gt;&lt;element field=&quot;itemno&quot; type=&quot;autoshape&quot; autoShapeType=&quot;1&quot; indent=&quot;(level-1)*(itemNoWidth+topicLeftSpacing) &quot; indentType=&quot;1&quot;&gt;&lt;textframe marginLeft=&quot;0&quot; marginRight=&quot;0&quot; /&gt;&lt;paragraphformat alignment=&quot;1&quot; /&gt;&lt;font color=&quot;#f43a47&quot; bold=&quot;1&quot; /&gt;&lt;/element&gt;&lt;element field=&quot;topic&quot; type=&quot;autoshape&quot; autoShapeType=&quot;1&quot; indent=&quot;(level-1)*(itemNoWidth+topicLeftSpacing) &quot; indentType=&quot;2&quot;&gt;&lt;paragraphformat alignment=&quot;1&quot; /&gt;&lt;font bold=&quot;1&quot; /&gt;&lt;textframe marginLeft=&quot;0&quot; /&gt;&lt;/element&gt;&lt;element field=&quot;responsible&quot; type=&quot;autoshape&quot; autoShapeType=&quot;1&quot; indent=&quot;(level-1)*(itemNoWidth+topicLeftSpacing) &quot; indentType=&quot;1&quot;&gt;&lt;paragraphformat alignment=&quot;1&quot; /&gt;&lt;font bold=&quot;1&quot; /&gt;&lt;/element&gt;&lt;element field=&quot;freecolumn&quot; type=&quot;autoshape&quot; autoShapeType=&quot;1&quot; indent=&quot;(level-1)*(itemNoWidth+topicLeftSpacing) 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position width=&quot;70*scale*fontScale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 indent=&quot;(level-1)*(itemNoWidth+topicLeftSpacing)&quot; indentType=&quot;2&quot;&gt;&lt;paragraphformat alignment=&quot;1&quot; /&gt;&lt;font italic=&quot;1&quot; /&gt;&lt;/element&gt;&lt;element field=&quot;responsible&quot; type=&quot;autoshape&quot; autoShapeType=&quot;1&quot; indent=&quot;(level-1)*(itemNoWidth+topicLeftSpacing) &quot; indentType=&quot;1&quot;&gt;&lt;paragraphformat alignment=&quot;1&quot; /&gt;&lt;font italic=&quot;1&quot; /&gt;&lt;/element&gt;&lt;element field=&quot;freecolumn&quot; type=&quot;autoshape&quot; autoShapeType=&quot;1&quot; indent=&quot;(level-1)*(itemNoWidth+topicLeftSpacing) 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position width=&quot;70*scale*fontScale&quot; /&gt;&lt;/element&gt;&lt;/case&gt;&lt;case level=&quot;1&quot; selected=&quot;1&quot; break=&quot;1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#f43a47&quot; transparency=&quot;0&quot; visible=&quot;1&quot; weight=&quot;1.5&quot; /&gt;&lt;/element&gt;&lt;element field=&quot;topic&quot; type=&quot;autoshape&quot; autoShapeType=&quot;1&quot; indent=&quot;(level-1)*(itemNoWidth+topicLeftSpacing) &quot; indentType=&quot;2&quot;&gt;&lt;paragraphformat alignment=&quot;1&quot; /&gt;&lt;font bold=&quot;1&quot; italic=&quot;1&quot; /&gt;&lt;/element&gt;&lt;element field=&quot;responsible&quot; type=&quot;autoshape&quot; autoShapeType=&quot;1&quot; indent=&quot;(level-1)*(itemNoWidth+topicLeftSpacing)&quot; indentType=&quot;1&quot;&gt;&lt;paragraphformat alignment=&quot;1&quot; /&gt;&lt;font bold=&quot;1&quot; italic=&quot;1&quot; /&gt;&lt;/element&gt;&lt;element field=&quot;freecolumn&quot; type=&quot;autoshape&quot; autoShapeType=&quot;1&quot; indent=&quot;(level-1)*(itemNoWidth+topicLeftSpacing)&quot; indentType=&quot;1&quot;&gt;&lt;paragraphformat alignment=&quot;1&quot; /&gt;&lt;font bold=&quot;1&quot; italic=&quot;1&quot; /&gt;&lt;/element&gt;&lt;element field=&quot;timeslot&quot; type=&quot;autoshape&quot; autoShapeType=&quot;1&quot;&gt;&lt;paragraphformat alignment=&quot;1&quot; /&gt;&lt;font bold=&quot;1&quot; italic=&quot;1&quot; /&gt;&lt;/element&gt;&lt;element field=&quot;pageno&quot; type=&quot;autoshape&quot; autoShapeType=&quot;1&quot;&gt;&lt;paragraphformat alignment=&quot;3&quot; /&gt;&lt;font bold=&quot;1&quot; italic=&quot;1&quot; /&gt;&lt;position width=&quot;70*scale*fontScale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Agenda&quot; title=&quot;Agenda&quot; subtitle=&quot;&quot; sizingModeId=&quot;2&quot; fontSize=&quot;28&quot; fontSizeAuto=&quot;1&quot; startTime=&quot;540&quot; timeFormatId=&quot;1&quot; startItemNo=&quot;1&quot; createSingleAgendaSlide=&quot;0&quot; createSeparatingSlides=&quot;1&quot; createBackupSlide=&quot;0&quot; layoutId=&quot;199_2&quot; hideSeparatingSlides=&quot;0&quot; createSections=&quot;1&quot;&gt;&lt;columns leftSpacing=&quot;0&quot; rightSpacing=&quot;0&quot;&gt;&lt;column field=&quot;itemno&quot; label=&quot;No.&quot; checked=&quot;1&quot; leftSpacing=&quot;0&quot; rightSpacing=&quot;0&quot; dock=&quot;1&quot; fixedWidth=&quot;51.08992&quot; /&gt;&lt;column field=&quot;topic&quot; label=&quot;Topic&quot; leftSpacing=&quot;15&quot; rightDistribute=&quot;1&quot; dock=&quot;1&quot; rightSpacing=&quot;242.2982&quot; /&gt;&lt;column field=&quot;responsible&quot; label=&quot;Responsible&quot; visible=&quot;1&quot; checked=&quot;0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0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&gt;&lt;item duration=&quot;30&quot; id=&quot;1da5b000-4418-4a4c-9248-4e7ceaa65804&quot; parentId=&quot;&quot; level=&quot;1&quot; generateAgendaSlide=&quot;1&quot; showAgendaItem=&quot;1&quot; isBreak=&quot;0&quot; topic=&quot;Kurzvorstellung EGC Eurogroup Consulting AG&quot; agendaSlideId=&quot;53a3e14f-a3d5-47a1-a3af-980e9b896a1d&quot; sectionId=&quot;{40C389D1-A607-4AC1-B166-A45DB06CF256}&quot; /&gt;&lt;item duration=&quot;30&quot; id=&quot;dbea6a1d-d21c-45cc-9fc7-b58a229d4e3a&quot; parentId=&quot;&quot; level=&quot;1&quot; generateAgendaSlide=&quot;1&quot; showAgendaItem=&quot;1&quot; isBreak=&quot;0&quot; topic=&quot;Themenschwerpunkte&quot; agendaSlideId=&quot;6ce8899e-8eb2-4a9a-89cb-b3a7f230a231&quot; sectionId=&quot;{A7C34477-2C81-4F45-BD61-2182664E1931}&quot; /&gt;&lt;item duration=&quot;30&quot; id=&quot;0ed4bdea-77d3-430e-91d9-3886a8394485&quot; parentId=&quot;&quot; level=&quot;1&quot; generateAgendaSlide=&quot;1&quot; showAgendaItem=&quot;1&quot; isBreak=&quot;0&quot; topic=&quot;Ansprechpartner &quot; agendaSlideId=&quot;517a092a-433f-412c-8d3b-7ba41cc4420c&quot; sectionId=&quot;{B055A2CD-D885-4ACF-AEB3-D7D29A058A7F}&quot; /&gt;&lt;item duration=&quot;30&quot; id=&quot;10fb4695-1612-44d4-a449-7f617f6f3762&quot; parentId=&quot;&quot; level=&quot;1&quot; generateAgendaSlide=&quot;1&quot; showAgendaItem=&quot;1&quot; isBreak=&quot;0&quot; topic=&quot;Aktuelle EGC-Studien&quot; agendaSlideId=&quot;79b74187-ec88-40a4-9afc-f2d4be911d7a&quot; sectionId=&quot;{83D87BE6-EEAE-41C0-80D7-4F45A5B1E3B5}&quot; /&gt;&lt;/items&gt;&lt;/agenda&gt;&lt;/contents&gt;&lt;/ee4p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L"/>
  <p:tag name="EE4P_MAPWIZARD_HEADINGS" val="Admin 0\Continent\UN Region\UN Sub Region"/>
  <p:tag name="EE4P_MAPWIZARD" val="Chile\South America\Americas\South Americ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0\Continent\UN Region\UN Sub Region"/>
  <p:tag name="EE4P_MAPWIZARD" val="Laos\Asia\Asia\South-Eastern Asi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B"/>
  <p:tag name="EE4P_MAPWIZARD_HEADINGS" val="Admin 0\Continent\UN Region\UN Sub Region"/>
  <p:tag name="EE4P_MAPWIZARD" val="Lebanon\Asia\Asia\Western Asi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R"/>
  <p:tag name="EE4P_MAPWIZARD_HEADINGS" val="Admin 0\Continent\UN Region\UN Sub Region"/>
  <p:tag name="EE4P_MAPWIZARD" val="Liberia\Africa\Africa\Western Afric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Y"/>
  <p:tag name="EE4P_MAPWIZARD_HEADINGS" val="Admin 0\Continent\UN Region\UN Sub Region"/>
  <p:tag name="EE4P_MAPWIZARD" val="Libya\Africa\Africa\Northern Afric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K"/>
  <p:tag name="EE4P_MAPWIZARD_HEADINGS" val="Admin 0\Continent\UN Region\UN Sub Region"/>
  <p:tag name="EE4P_MAPWIZARD" val="Sri Lanka\Asia\Asia\Southern Asi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S"/>
  <p:tag name="EE4P_MAPWIZARD_HEADINGS" val="Admin 0\Continent\UN Region\UN Sub Region"/>
  <p:tag name="EE4P_MAPWIZARD" val="Lesotho\Africa\Africa\Southern Afric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0\Continent\UN Region\UN Sub Region"/>
  <p:tag name="EE4P_MAPWIZARD" val="Lithuania\Europe\Europe\Northern Europ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0\Continent\UN Region\UN Sub Region"/>
  <p:tag name="EE4P_MAPWIZARD" val="Luxembourg\Europe\Europe\Western Europ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V"/>
  <p:tag name="EE4P_MAPWIZARD_HEADINGS" val="Admin 0\Continent\UN Region\UN Sub Region"/>
  <p:tag name="EE4P_MAPWIZARD" val="Latvia\Europe\Europe\Northern Europ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A"/>
  <p:tag name="EE4P_MAPWIZARD_HEADINGS" val="Admin 0\Continent\UN Region\UN Sub Region"/>
  <p:tag name="EE4P_MAPWIZARD" val="Morocco\Africa\Africa\Northern Afri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O"/>
  <p:tag name="EE4P_MAPWIZARD_HEADINGS" val="Admin 0\Continent\UN Region\UN Sub Region"/>
  <p:tag name="EE4P_MAPWIZARD" val="Colombia\South America\Americas\South Americ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D"/>
  <p:tag name="EE4P_MAPWIZARD_HEADINGS" val="Admin 0\Continent\UN Region\UN Sub Region"/>
  <p:tag name="EE4P_MAPWIZARD" val="Moldova\Europe\Europe\Eastern Euro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G"/>
  <p:tag name="EE4P_MAPWIZARD_HEADINGS" val="Admin 0\Continent\UN Region\UN Sub Region"/>
  <p:tag name="EE4P_MAPWIZARD" val="Madagascar\Africa\Africa\Eastern Afric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0\Continent\UN Region\UN Sub Region"/>
  <p:tag name="EE4P_MAPWIZARD" val="Macedonia\Europe\Europe\Southern Europ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L"/>
  <p:tag name="EE4P_MAPWIZARD_HEADINGS" val="Admin 0\Continent\UN Region\UN Sub Region"/>
  <p:tag name="EE4P_MAPWIZARD" val="Mali\Africa\Africa\Western Afric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M"/>
  <p:tag name="EE4P_MAPWIZARD_HEADINGS" val="Admin 0\Continent\UN Region\UN Sub Region"/>
  <p:tag name="EE4P_MAPWIZARD" val="Myanmar\Asia\Asia\South-Eastern Asi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0\Continent\UN Region\UN Sub Region"/>
  <p:tag name="EE4P_MAPWIZARD" val="Montenegro\Europe\Europe\Southern Europ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0\Continent\UN Region\UN Sub Region"/>
  <p:tag name="EE4P_MAPWIZARD" val="Mongolia\Asia\Asia\Eastern Asi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Z"/>
  <p:tag name="EE4P_MAPWIZARD_HEADINGS" val="Admin 0\Continent\UN Region\UN Sub Region"/>
  <p:tag name="EE4P_MAPWIZARD" val="Mozambique\Africa\Africa\Eastern Afric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R"/>
  <p:tag name="EE4P_MAPWIZARD_HEADINGS" val="Admin 0\Continent\UN Region\UN Sub Region"/>
  <p:tag name="EE4P_MAPWIZARD" val="Mauritania\Africa\Africa\Western Afric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W"/>
  <p:tag name="EE4P_MAPWIZARD_HEADINGS" val="Admin 0\Continent\UN Region\UN Sub Region"/>
  <p:tag name="EE4P_MAPWIZARD" val="Malawi\Africa\Africa\Eastern Afri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R"/>
  <p:tag name="EE4P_MAPWIZARD_HEADINGS" val="Admin 0\Continent\UN Region\UN Sub Region"/>
  <p:tag name="EE4P_MAPWIZARD" val="Costa Rica\North America\Americas\Central Americ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Y"/>
  <p:tag name="EE4P_MAPWIZARD_HEADINGS" val="Admin 0\Continent\UN Region\UN Sub Region"/>
  <p:tag name="EE4P_MAPWIZARD" val="Malaysia\Asia\Asia\South-Eastern Asi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A"/>
  <p:tag name="EE4P_MAPWIZARD_HEADINGS" val="Admin 0\Continent\UN Region\UN Sub Region"/>
  <p:tag name="EE4P_MAPWIZARD" val="Namibia\Africa\Africa\Southern Afric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E"/>
  <p:tag name="EE4P_MAPWIZARD_HEADINGS" val="Admin 0\Continent\UN Region\UN Sub Region"/>
  <p:tag name="EE4P_MAPWIZARD" val="Niger\Africa\Africa\Western Afric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G"/>
  <p:tag name="EE4P_MAPWIZARD_HEADINGS" val="Admin 0\Continent\UN Region\UN Sub Region"/>
  <p:tag name="EE4P_MAPWIZARD" val="Nigeria\Africa\Africa\Western Afric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0\Continent\UN Region\UN Sub Region"/>
  <p:tag name="EE4P_MAPWIZARD" val="Netherlands\Europe\Europe\Western Europ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0\Continent\UN Region\UN Sub Region"/>
  <p:tag name="EE4P_MAPWIZARD" val="Norway\Europe\Europe\Northern Europ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P"/>
  <p:tag name="EE4P_MAPWIZARD_HEADINGS" val="Admin 0\Continent\UN Region\UN Sub Region"/>
  <p:tag name="EE4P_MAPWIZARD" val="Nepal\Asia\Asia\Southern Asi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Z"/>
  <p:tag name="EE4P_MAPWIZARD_HEADINGS" val="Admin 0\Continent\UN Region\UN Sub Region"/>
  <p:tag name="EE4P_MAPWIZARD" val="New Zealand\Oceania\Oceania\Australia and New Zealan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M"/>
  <p:tag name="EE4P_MAPWIZARD_HEADINGS" val="Admin 0\Continent\UN Region\UN Sub Region"/>
  <p:tag name="EE4P_MAPWIZARD" val="Oman\Asia\Asia\Western Asi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K"/>
  <p:tag name="EE4P_MAPWIZARD_HEADINGS" val="Admin 0\Continent\UN Region\UN Sub Region"/>
  <p:tag name="EE4P_MAPWIZARD" val="Pakistan\Asia\Asia\Southern As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U"/>
  <p:tag name="EE4P_MAPWIZARD_HEADINGS" val="Admin 0\Continent\UN Region\UN Sub Region"/>
  <p:tag name="EE4P_MAPWIZARD" val="Cuba\North America\Americas\Caribbea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H"/>
  <p:tag name="EE4P_MAPWIZARD_HEADINGS" val="Admin 0\Continent\UN Region\UN Sub Region"/>
  <p:tag name="EE4P_MAPWIZARD" val="Philippines\Asia\Asia\South-Eastern Asi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G"/>
  <p:tag name="EE4P_MAPWIZARD_HEADINGS" val="Admin 0\Continent\UN Region\UN Sub Region"/>
  <p:tag name="EE4P_MAPWIZARD" val="Papua New Guinea\Oceania\Oceania\Melanesi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L"/>
  <p:tag name="EE4P_MAPWIZARD_HEADINGS" val="Admin 0\Continent\UN Region\UN Sub Region"/>
  <p:tag name="EE4P_MAPWIZARD" val="Poland\Europe\Europe\Eastern Europ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P"/>
  <p:tag name="EE4P_MAPWIZARD_HEADINGS" val="Admin 0\Continent\UN Region\UN Sub Region"/>
  <p:tag name="EE4P_MAPWIZARD" val="North Korea\Asia\Asia\Eastern Asi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T"/>
  <p:tag name="EE4P_MAPWIZARD_HEADINGS" val="Admin 0\Continent\UN Region\UN Sub Region"/>
  <p:tag name="EE4P_MAPWIZARD" val="Portugal\Europe\Europe\Southern Europ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QA"/>
  <p:tag name="EE4P_MAPWIZARD_HEADINGS" val="Admin 0\Continent\UN Region\UN Sub Region"/>
  <p:tag name="EE4P_MAPWIZARD" val="Qatar\Asia\Asia\Western Asi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0\Continent\UN Region\UN Sub Region"/>
  <p:tag name="EE4P_MAPWIZARD" val="Romania\Europe\Europe\Eastern Europ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U"/>
  <p:tag name="EE4P_MAPWIZARD_HEADINGS" val="Admin 0\Continent\UN Region\UN Sub Region"/>
  <p:tag name="EE4P_MAPWIZARD" val="Russia\Europe\Europe\Eastern Europ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W"/>
  <p:tag name="EE4P_MAPWIZARD_HEADINGS" val="Admin 0\Continent\UN Region\UN Sub Region"/>
  <p:tag name="EE4P_MAPWIZARD" val="Rwanda\Africa\Africa\Eastern Afric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H"/>
  <p:tag name="EE4P_MAPWIZARD_HEADINGS" val="Admin 0\Continent\UN Region\UN Sub Region"/>
  <p:tag name="EE4P_MAPWIZARD" val="Western Sahara\Africa\Africa\Northern Afri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0\Continent\UN Region\UN Sub Region"/>
  <p:tag name="EE4P_MAPWIZARD" val="Dominican Republic\North America\Americas\Caribbea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A"/>
  <p:tag name="EE4P_MAPWIZARD_HEADINGS" val="Admin 0\Continent\UN Region\UN Sub Region"/>
  <p:tag name="EE4P_MAPWIZARD" val="Saudi Arabia\Asia\Asia\Western Asi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D"/>
  <p:tag name="EE4P_MAPWIZARD_HEADINGS" val="Admin 0\Continent\UN Region\UN Sub Region"/>
  <p:tag name="EE4P_MAPWIZARD" val="Sudan\Africa\Africa\Northern Afric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S"/>
  <p:tag name="EE4P_MAPWIZARD_HEADINGS" val="Admin 0\Continent\UN Region\UN Sub Region"/>
  <p:tag name="EE4P_MAPWIZARD" val="South Sudan\Africa\Africa\Eastern Afric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N"/>
  <p:tag name="EE4P_MAPWIZARD_HEADINGS" val="Admin 0\Continent\UN Region\UN Sub Region"/>
  <p:tag name="EE4P_MAPWIZARD" val="Senegal\Africa\Africa\Western Afric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B"/>
  <p:tag name="EE4P_MAPWIZARD_HEADINGS" val="Admin 0\Continent\UN Region\UN Sub Region"/>
  <p:tag name="EE4P_MAPWIZARD" val="Solomon Islands\Oceania\Oceania\Melanesi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L"/>
  <p:tag name="EE4P_MAPWIZARD_HEADINGS" val="Admin 0\Continent\UN Region\UN Sub Region"/>
  <p:tag name="EE4P_MAPWIZARD" val="Sierra Leone\Africa\Africa\Western Afric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0\Continent\UN Region\UN Sub Region"/>
  <p:tag name="EE4P_MAPWIZARD" val="Somaliland\Africa\Africa\Eastern Afric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0\Continent\UN Region\UN Sub Region"/>
  <p:tag name="EE4P_MAPWIZARD" val="Somalia\Africa\Africa\Eastern Afric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S"/>
  <p:tag name="EE4P_MAPWIZARD_HEADINGS" val="Admin 0\Continent\UN Region\UN Sub Region"/>
  <p:tag name="EE4P_MAPWIZARD" val="Republic of Serbia\Europe\Europe\Southern Europ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K"/>
  <p:tag name="EE4P_MAPWIZARD_HEADINGS" val="Admin 0\Continent\UN Region\UN Sub Region"/>
  <p:tag name="EE4P_MAPWIZARD" val="Slovakia\Europe\Europe\Eastern Euro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C"/>
  <p:tag name="EE4P_MAPWIZARD_HEADINGS" val="Admin 0\Continent\UN Region\UN Sub Region"/>
  <p:tag name="EE4P_MAPWIZARD" val="Ecuador\South America\Americas\South Americ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I"/>
  <p:tag name="EE4P_MAPWIZARD_HEADINGS" val="Admin 0\Continent\UN Region\UN Sub Region"/>
  <p:tag name="EE4P_MAPWIZARD" val="Slovenia\Europe\Europe\Southern Europ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E"/>
  <p:tag name="EE4P_MAPWIZARD_HEADINGS" val="Admin 0\Continent\UN Region\UN Sub Region"/>
  <p:tag name="EE4P_MAPWIZARD" val="Sweden\Europe\Europe\Northern Europ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Z"/>
  <p:tag name="EE4P_MAPWIZARD_HEADINGS" val="Admin 0\Continent\UN Region\UN Sub Region"/>
  <p:tag name="EE4P_MAPWIZARD" val="Swaziland\Africa\Africa\Southern Afric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0\Continent\UN Region\UN Sub Region"/>
  <p:tag name="EE4P_MAPWIZARD" val="Syria\Asia\Asia\Western Asi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D"/>
  <p:tag name="EE4P_MAPWIZARD_HEADINGS" val="Admin 0\Continent\UN Region\UN Sub Region"/>
  <p:tag name="EE4P_MAPWIZARD" val="Chad\Africa\Africa\Middle Afric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G"/>
  <p:tag name="EE4P_MAPWIZARD_HEADINGS" val="Admin 0\Continent\UN Region\UN Sub Region"/>
  <p:tag name="EE4P_MAPWIZARD" val="Togo\Africa\Africa\Western Afric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H"/>
  <p:tag name="EE4P_MAPWIZARD_HEADINGS" val="Admin 0\Continent\UN Region\UN Sub Region"/>
  <p:tag name="EE4P_MAPWIZARD" val="Thailand\Asia\Asia\South-Eastern Asi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J"/>
  <p:tag name="EE4P_MAPWIZARD_HEADINGS" val="Admin 0\Continent\UN Region\UN Sub Region"/>
  <p:tag name="EE4P_MAPWIZARD" val="Tajikistan\Asia\Asia\Central Asi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M"/>
  <p:tag name="EE4P_MAPWIZARD_HEADINGS" val="Admin 0\Continent\UN Region\UN Sub Region"/>
  <p:tag name="EE4P_MAPWIZARD" val="Turkmenistan\Asia\Asia\Central Asi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L"/>
  <p:tag name="EE4P_MAPWIZARD_HEADINGS" val="Admin 0\Continent\UN Region\UN Sub Region"/>
  <p:tag name="EE4P_MAPWIZARD" val="East Timor\Asia\Asia\South-Eastern As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T"/>
  <p:tag name="EE4P_MAPWIZARD_HEADINGS" val="Admin 0\Continent\UN Region\UN Sub Region"/>
  <p:tag name="EE4P_MAPWIZARD" val="Guatemala\North America\Americas\Central Americ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N"/>
  <p:tag name="EE4P_MAPWIZARD_HEADINGS" val="Admin 0\Continent\UN Region\UN Sub Region"/>
  <p:tag name="EE4P_MAPWIZARD" val="Tunisia\Africa\Africa\Northern Afric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0\Continent\UN Region\UN Sub Region"/>
  <p:tag name="EE4P_MAPWIZARD" val="Turkey\Asia\Asia\Western As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0\Continent\UN Region\UN Sub Region"/>
  <p:tag name="EE4P_MAPWIZARD" val="Taiwan\Asia\Asia\Eastern Asi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Z"/>
  <p:tag name="EE4P_MAPWIZARD_HEADINGS" val="Admin 0\Continent\UN Region\UN Sub Region"/>
  <p:tag name="EE4P_MAPWIZARD" val="United Republic of Tanzania\Africa\Africa\Eastern Afric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G"/>
  <p:tag name="EE4P_MAPWIZARD_HEADINGS" val="Admin 0\Continent\UN Region\UN Sub Region"/>
  <p:tag name="EE4P_MAPWIZARD" val="Uganda\Africa\Africa\Eastern Afric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A"/>
  <p:tag name="EE4P_MAPWIZARD_HEADINGS" val="Admin 0\Continent\UN Region\UN Sub Region"/>
  <p:tag name="EE4P_MAPWIZARD" val="Ukraine\Europe\Europe\Eastern Europ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Z"/>
  <p:tag name="EE4P_MAPWIZARD_HEADINGS" val="Admin 0\Continent\UN Region\UN Sub Region"/>
  <p:tag name="EE4P_MAPWIZARD" val="Uzbekistan\Asia\Asia\Central Asi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N"/>
  <p:tag name="EE4P_MAPWIZARD_HEADINGS" val="Admin 0\Continent\UN Region\UN Sub Region"/>
  <p:tag name="EE4P_MAPWIZARD" val="Vietnam\Asia\Asia\South-Eastern Asi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U"/>
  <p:tag name="EE4P_MAPWIZARD_HEADINGS" val="Admin 0\Continent\UN Region\UN Sub Region"/>
  <p:tag name="EE4P_MAPWIZARD" val="Vanuatu\Oceania\Oceania\Melanesi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YE"/>
  <p:tag name="EE4P_MAPWIZARD_HEADINGS" val="Admin 0\Continent\UN Region\UN Sub Region"/>
  <p:tag name="EE4P_MAPWIZARD" val="Yemen\Asia\Asia\Western Asi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Y"/>
  <p:tag name="EE4P_MAPWIZARD_HEADINGS" val="Admin 0\Continent\UN Region\UN Sub Region"/>
  <p:tag name="EE4P_MAPWIZARD" val="Guyana\South America\Americas\South Americ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A"/>
  <p:tag name="EE4P_MAPWIZARD_HEADINGS" val="Admin 0\Continent\UN Region\UN Sub Region"/>
  <p:tag name="EE4P_MAPWIZARD" val="South Africa\Africa\Africa\Southern Afric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M"/>
  <p:tag name="EE4P_MAPWIZARD_HEADINGS" val="Admin 0\Continent\UN Region\UN Sub Region"/>
  <p:tag name="EE4P_MAPWIZARD" val="Zambia\Africa\Africa\Eastern Afric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W"/>
  <p:tag name="EE4P_MAPWIZARD_HEADINGS" val="Admin 0\Continent\UN Region\UN Sub Region"/>
  <p:tag name="EE4P_MAPWIZARD" val="Zimbabwe\Africa\Africa\Eastern Afric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J"/>
  <p:tag name="EE4P_MAPWIZARD_HEADINGS" val="Admin 0\Continent\UN Region\UN Sub Region"/>
  <p:tag name="EE4P_MAPWIZARD" val="Fiji\Oceania\Oceania\Melanesi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\Continent\UN Region\UN Sub Region"/>
  <p:tag name="EE4P_MAPWIZARD" val="France\Europe\Europe\Western Europ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\Continent\UN Region\UN Sub Region"/>
  <p:tag name="EE4P_MAPWIZARD" val="United Kingdom\Europe\Europe\Northern Europ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\Continent\UN Region\UN Sub Region"/>
  <p:tag name="EE4P_MAPWIZARD" val="Denmark\Europe\Europe\Northern Europ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N"/>
  <p:tag name="EE4P_MAPWIZARD_HEADINGS" val="Admin 0\Continent\UN Region\UN Sub Region"/>
  <p:tag name="EE4P_MAPWIZARD" val="Honduras\North America\Americas\Central Americ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T"/>
  <p:tag name="EE4P_MAPWIZARD_HEADINGS" val="Admin 0\Continent\UN Region\UN Sub Region"/>
  <p:tag name="EE4P_MAPWIZARD" val="Haiti\North America\Americas\Caribbea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GCFUS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M"/>
  <p:tag name="EE4P_MAPWIZARD_HEADINGS" val="Admin 0\Continent\UN Region\UN Sub Region"/>
  <p:tag name="EE4P_MAPWIZARD" val="Jamaica\North America\Americas\Caribbea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X"/>
  <p:tag name="EE4P_MAPWIZARD_HEADINGS" val="Admin 0\Continent\UN Region\UN Sub Region"/>
  <p:tag name="EE4P_MAPWIZARD" val="Mexico\North America\Americas\Central Americ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I"/>
  <p:tag name="EE4P_MAPWIZARD_HEADINGS" val="Admin 0\Continent\UN Region\UN Sub Region"/>
  <p:tag name="EE4P_MAPWIZARD" val="Nicaragua\North America\Americas\Central Ameri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A"/>
  <p:tag name="EE4P_MAPWIZARD_HEADINGS" val="Admin 0\Continent\UN Region\UN Sub Region"/>
  <p:tag name="EE4P_MAPWIZARD" val="Panama\North America\Americas\Central Ameri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E"/>
  <p:tag name="EE4P_MAPWIZARD_HEADINGS" val="Admin 0\Continent\UN Region\UN Sub Region"/>
  <p:tag name="EE4P_MAPWIZARD" val="Peru\South America\Americas\South Americ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Y"/>
  <p:tag name="EE4P_MAPWIZARD_HEADINGS" val="Admin 0\Continent\UN Region\UN Sub Region"/>
  <p:tag name="EE4P_MAPWIZARD" val="Paraguay\South America\Americas\South Americ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V"/>
  <p:tag name="EE4P_MAPWIZARD_HEADINGS" val="Admin 0\Continent\UN Region\UN Sub Region"/>
  <p:tag name="EE4P_MAPWIZARD" val="El Salvador\North America\Americas\Central Ameri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R"/>
  <p:tag name="EE4P_MAPWIZARD_HEADINGS" val="Admin 0\Continent\UN Region\UN Sub Region"/>
  <p:tag name="EE4P_MAPWIZARD" val="Suriname\South America\Americas\South Americ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T"/>
  <p:tag name="EE4P_MAPWIZARD_HEADINGS" val="Admin 0\Continent\UN Region\UN Sub Region"/>
  <p:tag name="EE4P_MAPWIZARD" val="Trinidad and Tobago\North America\Americas\Caribbea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Y"/>
  <p:tag name="EE4P_MAPWIZARD_HEADINGS" val="Admin 0\Continent\UN Region\UN Sub Region"/>
  <p:tag name="EE4P_MAPWIZARD" val="Uruguay\South America\Americas\South Ameri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GCDAT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S"/>
  <p:tag name="EE4P_MAPWIZARD_HEADINGS" val="Admin 0\Continent\UN Region\UN Sub Region"/>
  <p:tag name="EE4P_MAPWIZARD" val="United States of America\North America\Americas\Northern Americ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E"/>
  <p:tag name="EE4P_MAPWIZARD_HEADINGS" val="Admin 0\Continent\UN Region\UN Sub Region"/>
  <p:tag name="EE4P_MAPWIZARD" val="Venezuela\South America\Americas\South Americ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\Continent\UN Region\UN Sub Region"/>
  <p:tag name="EE4P_MAPWIZARD" val="Denmark\Europe\Europe\Northern Euro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\Continent\UN Region\UN Sub Region"/>
  <p:tag name="EE4P_MAPWIZARD" val="United Kingdom\Europe\Europe\Northern Euro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F"/>
  <p:tag name="EE4P_MAPWIZARD_HEADINGS" val="Admin 0\Continent\UN Region\UN Sub Region"/>
  <p:tag name="EE4P_MAPWIZARD" val="Afghanistan\Asia\Asia\Southern Asi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O"/>
  <p:tag name="EE4P_MAPWIZARD_HEADINGS" val="Admin 0\Continent\UN Region\UN Sub Region"/>
  <p:tag name="EE4P_MAPWIZARD" val="Angola\Africa\Africa\Middle Afric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L"/>
  <p:tag name="EE4P_MAPWIZARD_HEADINGS" val="Admin 0\Continent\UN Region\UN Sub Region"/>
  <p:tag name="EE4P_MAPWIZARD" val="Albania\Europe\Europe\Southern Euro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E"/>
  <p:tag name="EE4P_MAPWIZARD_HEADINGS" val="Admin 0\Continent\UN Region\UN Sub Region"/>
  <p:tag name="EE4P_MAPWIZARD" val="United Arab Emirates\Asia\Asia\Western Asi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M"/>
  <p:tag name="EE4P_MAPWIZARD_HEADINGS" val="Admin 0\Continent\UN Region\UN Sub Region"/>
  <p:tag name="EE4P_MAPWIZARD" val="Armenia\Asia\Asia\Western Asi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U"/>
  <p:tag name="EE4P_MAPWIZARD_HEADINGS" val="Admin 0\Continent\UN Region\UN Sub Region"/>
  <p:tag name="EE4P_MAPWIZARD" val="Australia\Oceania\Oceania\Australia and New Zealan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0\Continent\UN Region\UN Sub Region"/>
  <p:tag name="EE4P_MAPWIZARD" val="Argentina\South America\Americas\South Americ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T"/>
  <p:tag name="EE4P_MAPWIZARD_HEADINGS" val="Admin 0\Continent\UN Region\UN Sub Region"/>
  <p:tag name="EE4P_MAPWIZARD" val="Austria\Europe\Europe\Western Europ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Z"/>
  <p:tag name="EE4P_MAPWIZARD_HEADINGS" val="Admin 0\Continent\UN Region\UN Sub Region"/>
  <p:tag name="EE4P_MAPWIZARD" val="Azerbaijan\Asia\Asia\Western As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I"/>
  <p:tag name="EE4P_MAPWIZARD_HEADINGS" val="Admin 0\Continent\UN Region\UN Sub Region"/>
  <p:tag name="EE4P_MAPWIZARD" val="Burundi\Africa\Africa\Eastern Afri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0\Continent\UN Region\UN Sub Region"/>
  <p:tag name="EE4P_MAPWIZARD" val="Belgium\Europe\Europe\Western Europ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J"/>
  <p:tag name="EE4P_MAPWIZARD_HEADINGS" val="Admin 0\Continent\UN Region\UN Sub Region"/>
  <p:tag name="EE4P_MAPWIZARD" val="Benin\Africa\Africa\Western Afri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F"/>
  <p:tag name="EE4P_MAPWIZARD_HEADINGS" val="Admin 0\Continent\UN Region\UN Sub Region"/>
  <p:tag name="EE4P_MAPWIZARD" val="Burkina Faso\Africa\Africa\Western Afric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0\Continent\UN Region\UN Sub Region"/>
  <p:tag name="EE4P_MAPWIZARD" val="Bangladesh\Asia\Asia\Southern Asi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0\Continent\UN Region\UN Sub Region"/>
  <p:tag name="EE4P_MAPWIZARD" val="Bulgaria\Europe\Europe\Eastern Euro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0\Continent\UN Region\UN Sub Region"/>
  <p:tag name="EE4P_MAPWIZARD" val="Bosnia and Herzegovina\Europe\Europe\Southern Europ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Y"/>
  <p:tag name="EE4P_MAPWIZARD_HEADINGS" val="Admin 0\Continent\UN Region\UN Sub Region"/>
  <p:tag name="EE4P_MAPWIZARD" val="Belarus\Europe\Europe\Eastern Euro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S"/>
  <p:tag name="EE4P_MAPWIZARD_HEADINGS" val="Admin 0\Continent\UN Region\UN Sub Region"/>
  <p:tag name="EE4P_MAPWIZARD" val="The Bahamas\North America\Americas\Caribbea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N"/>
  <p:tag name="EE4P_MAPWIZARD_HEADINGS" val="Admin 0\Continent\UN Region\UN Sub Region"/>
  <p:tag name="EE4P_MAPWIZARD" val="Brunei\Asia\Asia\South-Eastern Asi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T"/>
  <p:tag name="EE4P_MAPWIZARD_HEADINGS" val="Admin 0\Continent\UN Region\UN Sub Region"/>
  <p:tag name="EE4P_MAPWIZARD" val="Bhutan\Asia\Asia\Southern Asi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W"/>
  <p:tag name="EE4P_MAPWIZARD_HEADINGS" val="Admin 0\Continent\UN Region\UN Sub Region"/>
  <p:tag name="EE4P_MAPWIZARD" val="Botswana\Africa\Africa\Southern Afri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F"/>
  <p:tag name="EE4P_MAPWIZARD_HEADINGS" val="Admin 0\Continent\UN Region\UN Sub Region"/>
  <p:tag name="EE4P_MAPWIZARD" val="Central African Republic\Africa\Africa\Middle Afric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N"/>
  <p:tag name="EE4P_MAPWIZARD_HEADINGS" val="Admin 0\Continent\UN Region\UN Sub Region"/>
  <p:tag name="EE4P_MAPWIZARD" val="China\Asia\Asia\Eastern Asi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0\Continent\UN Region\UN Sub Region"/>
  <p:tag name="EE4P_MAPWIZARD" val="Switzerland\Europe\Europe\Western Europ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I"/>
  <p:tag name="EE4P_MAPWIZARD_HEADINGS" val="Admin 0\Continent\UN Region\UN Sub Region"/>
  <p:tag name="EE4P_MAPWIZARD" val="Ivory Coast\Africa\Africa\Western Afri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M"/>
  <p:tag name="EE4P_MAPWIZARD_HEADINGS" val="Admin 0\Continent\UN Region\UN Sub Region"/>
  <p:tag name="EE4P_MAPWIZARD" val="Cameroon\Africa\Africa\Middle Afri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D"/>
  <p:tag name="EE4P_MAPWIZARD_HEADINGS" val="Admin 0\Continent\UN Region\UN Sub Region"/>
  <p:tag name="EE4P_MAPWIZARD" val="Democratic Republic of the Congo\Africa\Africa\Middle Afric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G"/>
  <p:tag name="EE4P_MAPWIZARD_HEADINGS" val="Admin 0\Continent\UN Region\UN Sub Region"/>
  <p:tag name="EE4P_MAPWIZARD" val="Republic of Congo\Africa\Africa\Middle Afri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Z"/>
  <p:tag name="EE4P_MAPWIZARD_HEADINGS" val="Admin 0\Continent\UN Region\UN Sub Region"/>
  <p:tag name="EE4P_MAPWIZARD" val="Belize\North America\Americas\Central Americ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\Continent\UN Region\UN Sub Region"/>
  <p:tag name="EE4P_MAPWIZARD" val="Northern Cyprus\Asia\Asia\Western Asi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\Continent\UN Region\UN Sub Region"/>
  <p:tag name="EE4P_MAPWIZARD" val="Cyprus\Asia\Asia\Western Asi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Z"/>
  <p:tag name="EE4P_MAPWIZARD_HEADINGS" val="Admin 0\Continent\UN Region\UN Sub Region"/>
  <p:tag name="EE4P_MAPWIZARD" val="Czech Republic\Europe\Europe\Eastern Europ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0\Continent\UN Region\UN Sub Region"/>
  <p:tag name="EE4P_MAPWIZARD" val="Germany\Europe\Europe\Western Euro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J"/>
  <p:tag name="EE4P_MAPWIZARD_HEADINGS" val="Admin 0\Continent\UN Region\UN Sub Region"/>
  <p:tag name="EE4P_MAPWIZARD" val="Djibouti\Africa\Africa\Eastern Afric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Z"/>
  <p:tag name="EE4P_MAPWIZARD_HEADINGS" val="Admin 0\Continent\UN Region\UN Sub Region"/>
  <p:tag name="EE4P_MAPWIZARD" val="Algeria\Africa\Africa\Northern Afri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G"/>
  <p:tag name="EE4P_MAPWIZARD_HEADINGS" val="Admin 0\Continent\UN Region\UN Sub Region"/>
  <p:tag name="EE4P_MAPWIZARD" val="Egypt\Africa\Africa\Northern Afri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R"/>
  <p:tag name="EE4P_MAPWIZARD_HEADINGS" val="Admin 0\Continent\UN Region\UN Sub Region"/>
  <p:tag name="EE4P_MAPWIZARD" val="Eritrea\Africa\Africa\Eastern Afric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\Continent\UN Region\UN Sub Region"/>
  <p:tag name="EE4P_MAPWIZARD" val="Spain\Europe\Europe\Southern Europ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E"/>
  <p:tag name="EE4P_MAPWIZARD_HEADINGS" val="Admin 0\Continent\UN Region\UN Sub Region"/>
  <p:tag name="EE4P_MAPWIZARD" val="Estonia\Europe\Europe\Northern Euro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O"/>
  <p:tag name="EE4P_MAPWIZARD_HEADINGS" val="Admin 0\Continent\UN Region\UN Sub Region"/>
  <p:tag name="EE4P_MAPWIZARD" val="Bolivia\South America\Americas\South Americ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T"/>
  <p:tag name="EE4P_MAPWIZARD_HEADINGS" val="Admin 0\Continent\UN Region\UN Sub Region"/>
  <p:tag name="EE4P_MAPWIZARD" val="Ethiopia\Africa\Africa\Eastern Afric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0\Continent\UN Region\UN Sub Region"/>
  <p:tag name="EE4P_MAPWIZARD" val="Finland\Europe\Europe\Northern Europ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\Continent\UN Region\UN Sub Region"/>
  <p:tag name="EE4P_MAPWIZARD" val="France\Europe\Europe\Western Europ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A"/>
  <p:tag name="EE4P_MAPWIZARD_HEADINGS" val="Admin 0\Continent\UN Region\UN Sub Region"/>
  <p:tag name="EE4P_MAPWIZARD" val="Gabon\Africa\Africa\Middle Afric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E"/>
  <p:tag name="EE4P_MAPWIZARD_HEADINGS" val="Admin 0\Continent\UN Region\UN Sub Region"/>
  <p:tag name="EE4P_MAPWIZARD" val="Georgia\Asia\Asia\Western Asi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H"/>
  <p:tag name="EE4P_MAPWIZARD_HEADINGS" val="Admin 0\Continent\UN Region\UN Sub Region"/>
  <p:tag name="EE4P_MAPWIZARD" val="Ghana\Africa\Africa\Western Afric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N"/>
  <p:tag name="EE4P_MAPWIZARD_HEADINGS" val="Admin 0\Continent\UN Region\UN Sub Region"/>
  <p:tag name="EE4P_MAPWIZARD" val="Guinea\Africa\Africa\Western Afric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M"/>
  <p:tag name="EE4P_MAPWIZARD_HEADINGS" val="Admin 0\Continent\UN Region\UN Sub Region"/>
  <p:tag name="EE4P_MAPWIZARD" val="Gambia\Africa\Africa\Western Afric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W"/>
  <p:tag name="EE4P_MAPWIZARD_HEADINGS" val="Admin 0\Continent\UN Region\UN Sub Region"/>
  <p:tag name="EE4P_MAPWIZARD" val="Guinea Bissau\Africa\Africa\Western Afric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Q"/>
  <p:tag name="EE4P_MAPWIZARD_HEADINGS" val="Admin 0\Continent\UN Region\UN Sub Region"/>
  <p:tag name="EE4P_MAPWIZARD" val="Equatorial Guinea\Africa\Africa\Middle Afri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R"/>
  <p:tag name="EE4P_MAPWIZARD_HEADINGS" val="Admin 0\Continent\UN Region\UN Sub Region"/>
  <p:tag name="EE4P_MAPWIZARD" val="Brazil\South America\Americas\South Americ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0\Continent\UN Region\UN Sub Region"/>
  <p:tag name="EE4P_MAPWIZARD" val="Greece\Europe\Europe\Southern Europ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0\Continent\UN Region\UN Sub Region"/>
  <p:tag name="EE4P_MAPWIZARD" val="Croatia\Europe\Europe\Southern Europ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0\Continent\UN Region\UN Sub Region"/>
  <p:tag name="EE4P_MAPWIZARD" val="Hungary\Europe\Europe\Eastern Europ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D"/>
  <p:tag name="EE4P_MAPWIZARD_HEADINGS" val="Admin 0\Continent\UN Region\UN Sub Region"/>
  <p:tag name="EE4P_MAPWIZARD" val="Indonesia\Asia\Asia\South-Eastern Asi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N"/>
  <p:tag name="EE4P_MAPWIZARD_HEADINGS" val="Admin 0\Continent\UN Region\UN Sub Region"/>
  <p:tag name="EE4P_MAPWIZARD" val="India\Asia\Asia\Southern Asi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E"/>
  <p:tag name="EE4P_MAPWIZARD_HEADINGS" val="Admin 0\Continent\UN Region\UN Sub Region"/>
  <p:tag name="EE4P_MAPWIZARD" val="Ireland\Europe\Europe\Northern Europ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R"/>
  <p:tag name="EE4P_MAPWIZARD_HEADINGS" val="Admin 0\Continent\UN Region\UN Sub Region"/>
  <p:tag name="EE4P_MAPWIZARD" val="Iran\Asia\Asia\Southern Asi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Q"/>
  <p:tag name="EE4P_MAPWIZARD_HEADINGS" val="Admin 0\Continent\UN Region\UN Sub Region"/>
  <p:tag name="EE4P_MAPWIZARD" val="Iraq\Asia\Asia\Western As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S"/>
  <p:tag name="EE4P_MAPWIZARD_HEADINGS" val="Admin 0\Continent\UN Region\UN Sub Region"/>
  <p:tag name="EE4P_MAPWIZARD" val="Iceland\Europe\Europe\Northern Europ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L"/>
  <p:tag name="EE4P_MAPWIZARD_HEADINGS" val="Admin 0\Continent\UN Region\UN Sub Region"/>
  <p:tag name="EE4P_MAPWIZARD" val="Israel\Asia\Asia\Western As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A"/>
  <p:tag name="EE4P_MAPWIZARD_HEADINGS" val="Admin 0\Continent\UN Region\UN Sub Region"/>
  <p:tag name="EE4P_MAPWIZARD" val="Canada\North America\Americas\Northern Americ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\Continent\UN Region\UN Sub Region"/>
  <p:tag name="EE4P_MAPWIZARD" val="Italy\Europe\Europe\Southern Europ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O"/>
  <p:tag name="EE4P_MAPWIZARD_HEADINGS" val="Admin 0\Continent\UN Region\UN Sub Region"/>
  <p:tag name="EE4P_MAPWIZARD" val="Jordan\Asia\Asia\Western Asi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P"/>
  <p:tag name="EE4P_MAPWIZARD_HEADINGS" val="Admin 0\Continent\UN Region\UN Sub Region"/>
  <p:tag name="EE4P_MAPWIZARD" val="Japan\Asia\Asia\Eastern Asi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Z"/>
  <p:tag name="EE4P_MAPWIZARD_HEADINGS" val="Admin 0\Continent\UN Region\UN Sub Region"/>
  <p:tag name="EE4P_MAPWIZARD" val="Kazakhstan\Asia\Asia\Central Asi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E"/>
  <p:tag name="EE4P_MAPWIZARD_HEADINGS" val="Admin 0\Continent\UN Region\UN Sub Region"/>
  <p:tag name="EE4P_MAPWIZARD" val="Kenya\Africa\Africa\Eastern Afric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G"/>
  <p:tag name="EE4P_MAPWIZARD_HEADINGS" val="Admin 0\Continent\UN Region\UN Sub Region"/>
  <p:tag name="EE4P_MAPWIZARD" val="Kyrgyzstan\Asia\Asia\Central As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H"/>
  <p:tag name="EE4P_MAPWIZARD_HEADINGS" val="Admin 0\Continent\UN Region\UN Sub Region"/>
  <p:tag name="EE4P_MAPWIZARD" val="Cambodia\Asia\Asia\South-Eastern Asi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R"/>
  <p:tag name="EE4P_MAPWIZARD_HEADINGS" val="Admin 0\Continent\UN Region\UN Sub Region"/>
  <p:tag name="EE4P_MAPWIZARD" val="South Korea\Asia\Asia\Eastern Asi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K"/>
  <p:tag name="EE4P_MAPWIZARD_HEADINGS" val="Admin 0\Continent\UN Region\UN Sub Region"/>
  <p:tag name="EE4P_MAPWIZARD" val="Kosovo\Europe\Europe\Southern Europ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W"/>
  <p:tag name="EE4P_MAPWIZARD_HEADINGS" val="Admin 0\Continent\UN Region\UN Sub Region"/>
  <p:tag name="EE4P_MAPWIZARD" val="Kuwait\Asia\Asia\Western Asia"/>
</p:tagLst>
</file>

<file path=ppt/theme/theme1.xml><?xml version="1.0" encoding="utf-8"?>
<a:theme xmlns:a="http://schemas.openxmlformats.org/drawingml/2006/main" name="EGC Template">
  <a:themeElements>
    <a:clrScheme name="EGC_LIGHT">
      <a:dk1>
        <a:srgbClr val="09121D"/>
      </a:dk1>
      <a:lt1>
        <a:srgbClr val="FFFFFF"/>
      </a:lt1>
      <a:dk2>
        <a:srgbClr val="F43A47"/>
      </a:dk2>
      <a:lt2>
        <a:srgbClr val="AA0F19"/>
      </a:lt2>
      <a:accent1>
        <a:srgbClr val="12253E"/>
      </a:accent1>
      <a:accent2>
        <a:srgbClr val="364B66"/>
      </a:accent2>
      <a:accent3>
        <a:srgbClr val="59708F"/>
      </a:accent3>
      <a:accent4>
        <a:srgbClr val="8297B2"/>
      </a:accent4>
      <a:accent5>
        <a:srgbClr val="ACBDD4"/>
      </a:accent5>
      <a:accent6>
        <a:srgbClr val="D9E4F3"/>
      </a:accent6>
      <a:hlink>
        <a:srgbClr val="09121D"/>
      </a:hlink>
      <a:folHlink>
        <a:srgbClr val="09121D"/>
      </a:folHlink>
    </a:clrScheme>
    <a:fontScheme name="EGC">
      <a:majorFont>
        <a:latin typeface="Bierstadt Display"/>
        <a:ea typeface=""/>
        <a:cs typeface=""/>
      </a:majorFont>
      <a:minorFont>
        <a:latin typeface="Bierstad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buFont typeface="Wingdings" panose="05000000000000000000" pitchFamily="2" charset="2"/>
          <a:buNone/>
          <a:defRPr sz="1200" b="1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180000" indent="-180000" algn="l">
          <a:spcAft>
            <a:spcPts val="600"/>
          </a:spcAft>
          <a:buClr>
            <a:schemeClr val="bg2"/>
          </a:buClr>
          <a:buFont typeface="Wingdings" panose="05000000000000000000" pitchFamily="2" charset="2"/>
          <a:buChar char="§"/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Grün">
      <a:srgbClr val="4CB262"/>
    </a:custClr>
    <a:custClr name="Gelb">
      <a:srgbClr val="D9BC49"/>
    </a:custClr>
  </a:custClrLst>
  <a:extLst>
    <a:ext uri="{05A4C25C-085E-4340-85A3-A5531E510DB2}">
      <thm15:themeFamily xmlns:thm15="http://schemas.microsoft.com/office/thememl/2012/main" name="blank.potx" id="{07E370B6-BE34-4B6A-87CE-733CA9653989}" vid="{52C7D17F-93B6-4E44-8F17-70C1437F46C0}"/>
    </a:ext>
  </a:extLst>
</a:theme>
</file>

<file path=ppt/theme/theme2.xml><?xml version="1.0" encoding="utf-8"?>
<a:theme xmlns:a="http://schemas.openxmlformats.org/drawingml/2006/main" name="Office">
  <a:themeElements>
    <a:clrScheme name="EGC_LIGHT">
      <a:dk1>
        <a:srgbClr val="09121D"/>
      </a:dk1>
      <a:lt1>
        <a:srgbClr val="FFFFFF"/>
      </a:lt1>
      <a:dk2>
        <a:srgbClr val="F43A47"/>
      </a:dk2>
      <a:lt2>
        <a:srgbClr val="AA0F19"/>
      </a:lt2>
      <a:accent1>
        <a:srgbClr val="12253E"/>
      </a:accent1>
      <a:accent2>
        <a:srgbClr val="364B66"/>
      </a:accent2>
      <a:accent3>
        <a:srgbClr val="59708F"/>
      </a:accent3>
      <a:accent4>
        <a:srgbClr val="8297B2"/>
      </a:accent4>
      <a:accent5>
        <a:srgbClr val="ACBDD4"/>
      </a:accent5>
      <a:accent6>
        <a:srgbClr val="D9E4F3"/>
      </a:accent6>
      <a:hlink>
        <a:srgbClr val="09121D"/>
      </a:hlink>
      <a:folHlink>
        <a:srgbClr val="09121D"/>
      </a:folHlink>
    </a:clrScheme>
    <a:fontScheme name="EGC">
      <a:majorFont>
        <a:latin typeface="Bierstadt Display"/>
        <a:ea typeface=""/>
        <a:cs typeface=""/>
      </a:majorFont>
      <a:minorFont>
        <a:latin typeface="Bierstad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08000" rIns="144000" bIns="108000" rtlCol="0" anchor="ctr" anchorCtr="0"/>
      <a:lstStyle>
        <a:defPPr marL="0" indent="0" algn="ctr">
          <a:spcAft>
            <a:spcPts val="600"/>
          </a:spcAft>
          <a:buFont typeface="Wingdings" panose="05000000000000000000" pitchFamily="2" charset="2"/>
          <a:buNone/>
          <a:defRPr sz="1400" b="1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spcAft>
            <a:spcPts val="600"/>
          </a:spcAft>
          <a:buClr>
            <a:schemeClr val="bg2"/>
          </a:buClr>
          <a:buFont typeface="Wingdings" panose="05000000000000000000" pitchFamily="2" charset="2"/>
          <a:buChar char="§"/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GC_LIGHT">
      <a:dk1>
        <a:srgbClr val="09121D"/>
      </a:dk1>
      <a:lt1>
        <a:srgbClr val="FFFFFF"/>
      </a:lt1>
      <a:dk2>
        <a:srgbClr val="F43A47"/>
      </a:dk2>
      <a:lt2>
        <a:srgbClr val="AA0F19"/>
      </a:lt2>
      <a:accent1>
        <a:srgbClr val="12253E"/>
      </a:accent1>
      <a:accent2>
        <a:srgbClr val="364B66"/>
      </a:accent2>
      <a:accent3>
        <a:srgbClr val="59708F"/>
      </a:accent3>
      <a:accent4>
        <a:srgbClr val="8297B2"/>
      </a:accent4>
      <a:accent5>
        <a:srgbClr val="ACBDD4"/>
      </a:accent5>
      <a:accent6>
        <a:srgbClr val="D9E4F3"/>
      </a:accent6>
      <a:hlink>
        <a:srgbClr val="09121D"/>
      </a:hlink>
      <a:folHlink>
        <a:srgbClr val="09121D"/>
      </a:folHlink>
    </a:clrScheme>
    <a:fontScheme name="EGC">
      <a:majorFont>
        <a:latin typeface="Bierstadt Display"/>
        <a:ea typeface=""/>
        <a:cs typeface=""/>
      </a:majorFont>
      <a:minorFont>
        <a:latin typeface="Bierstad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08000" rIns="144000" bIns="108000" rtlCol="0" anchor="ctr" anchorCtr="0"/>
      <a:lstStyle>
        <a:defPPr algn="ctr">
          <a:spcAft>
            <a:spcPts val="600"/>
          </a:spcAft>
          <a:defRPr sz="1400" b="1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spcAft>
            <a:spcPts val="600"/>
          </a:spcAft>
          <a:buClr>
            <a:schemeClr val="bg2"/>
          </a:buClr>
          <a:buFont typeface="Wingdings" panose="05000000000000000000" pitchFamily="2" charset="2"/>
          <a:buChar char="§"/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15AE76-DFB0-46BC-A3D6-A615FD7C1465}">
  <we:reference id="wa200005566" version="3.0.0.1" store="de-DE" storeType="OMEX"/>
  <we:alternateReferences>
    <we:reference id="wa200005566" version="3.0.0.1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641AB4350E59498BC72F6C12E92E12" ma:contentTypeVersion="15" ma:contentTypeDescription="Ein neues Dokument erstellen." ma:contentTypeScope="" ma:versionID="30e69386329b2e75de43eb0f0c779c28">
  <xsd:schema xmlns:xsd="http://www.w3.org/2001/XMLSchema" xmlns:xs="http://www.w3.org/2001/XMLSchema" xmlns:p="http://schemas.microsoft.com/office/2006/metadata/properties" xmlns:ns2="0e042d98-37d3-482d-a17c-f5e389d12af2" xmlns:ns3="7022a851-e6a5-4dd7-b9af-02663d8ef287" targetNamespace="http://schemas.microsoft.com/office/2006/metadata/properties" ma:root="true" ma:fieldsID="dcd779e951ce4a80500b8eff0ee9d998" ns2:_="" ns3:_="">
    <xsd:import namespace="0e042d98-37d3-482d-a17c-f5e389d12af2"/>
    <xsd:import namespace="7022a851-e6a5-4dd7-b9af-02663d8ef2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42d98-37d3-482d-a17c-f5e389d12a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01ed220-af74-4bd6-9d48-6927715b2126}" ma:internalName="TaxCatchAll" ma:showField="CatchAllData" ma:web="0e042d98-37d3-482d-a17c-f5e389d12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2a851-e6a5-4dd7-b9af-02663d8ef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1b3ef978-6461-40e0-b5f3-5670db431e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e042d98-37d3-482d-a17c-f5e389d12af2">
      <UserInfo>
        <DisplayName>Helbig, Kay</DisplayName>
        <AccountId>6</AccountId>
        <AccountType/>
      </UserInfo>
    </SharedWithUsers>
    <TaxCatchAll xmlns="0e042d98-37d3-482d-a17c-f5e389d12af2" xsi:nil="true"/>
    <lcf76f155ced4ddcb4097134ff3c332f xmlns="7022a851-e6a5-4dd7-b9af-02663d8ef2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4B147B-1164-46D9-A50D-D765ACFA36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6FBA4-6339-49E1-91B4-F64D97BB2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42d98-37d3-482d-a17c-f5e389d12af2"/>
    <ds:schemaRef ds:uri="7022a851-e6a5-4dd7-b9af-02663d8ef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482AA-B88D-4B8F-9FC2-F23F97CFBFB4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d42a748-08d2-404a-8a32-b8225f945720"/>
    <ds:schemaRef ds:uri="0b137c7a-2f63-4f40-aa4e-4c6942fefca1"/>
    <ds:schemaRef ds:uri="http://schemas.microsoft.com/office/2006/metadata/properties"/>
    <ds:schemaRef ds:uri="http://www.w3.org/XML/1998/namespace"/>
    <ds:schemaRef ds:uri="0e042d98-37d3-482d-a17c-f5e389d12af2"/>
    <ds:schemaRef ds:uri="7022a851-e6a5-4dd7-b9af-02663d8ef2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274</Words>
  <Application>Microsoft Office PowerPoint</Application>
  <PresentationFormat>Breitbild</PresentationFormat>
  <Paragraphs>75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Bierstadt</vt:lpstr>
      <vt:lpstr>Bierstadt Display</vt:lpstr>
      <vt:lpstr>Calibri</vt:lpstr>
      <vt:lpstr>Symbol</vt:lpstr>
      <vt:lpstr>Wingdings</vt:lpstr>
      <vt:lpstr>EGC Template</vt:lpstr>
      <vt:lpstr> EGC Eurogroup Consulting AG Produktportfolio Versicherungen</vt:lpstr>
      <vt:lpstr>Eurogroup Consulting Financial Services in Deutschland und Österreich</vt:lpstr>
      <vt:lpstr>Wir sind „Citizen“ des internationalen Beratungsnetzwerks nextcontinent</vt:lpstr>
      <vt:lpstr>Wir beraten  Finanzdienstleister…</vt:lpstr>
      <vt:lpstr>Im Versicherungsumfeld bieten wir ein umfangreiches Produktportfolio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EGC</dc:title>
  <dc:subject/>
  <dc:creator>Produktportfolio</dc:creator>
  <cp:lastModifiedBy>Kay Helbig</cp:lastModifiedBy>
  <cp:revision>16</cp:revision>
  <cp:lastPrinted>2024-01-30T11:12:12Z</cp:lastPrinted>
  <dcterms:created xsi:type="dcterms:W3CDTF">2023-01-24T12:57:37Z</dcterms:created>
  <dcterms:modified xsi:type="dcterms:W3CDTF">2024-09-17T07:32:16Z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0x0101007242DE5336D8BE40A3DB1BD17E9A944C</vt:lpwstr>
  </property>
  <property fmtid="{D5CDD505-2E9C-101B-9397-08002B2CF9AE}" pid="3" name="MediaServiceImageTags">
    <vt:lpwstr/>
  </property>
  <property fmtid="{D5CDD505-2E9C-101B-9397-08002B2CF9AE}" pid="4" name="Customer">
    <vt:lpwstr>Versicherungsforen Leipzig</vt:lpwstr>
  </property>
  <property fmtid="{D5CDD505-2E9C-101B-9397-08002B2CF9AE}" pid="5" name="DatumONOFF">
    <vt:bool>false</vt:bool>
  </property>
  <property fmtid="{D5CDD505-2E9C-101B-9397-08002B2CF9AE}" pid="6" name="SeiteONOFF">
    <vt:bool>true</vt:bool>
  </property>
  <property fmtid="{D5CDD505-2E9C-101B-9397-08002B2CF9AE}" pid="7" name="FussONOFF">
    <vt:bool>true</vt:bool>
  </property>
  <property fmtid="{D5CDD505-2E9C-101B-9397-08002B2CF9AE}" pid="8" name="DatumFest">
    <vt:lpwstr>31.01.2024</vt:lpwstr>
  </property>
  <property fmtid="{D5CDD505-2E9C-101B-9397-08002B2CF9AE}" pid="9" name="DatumTyp">
    <vt:lpwstr>de</vt:lpwstr>
  </property>
</Properties>
</file>